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8" r:id="rId1"/>
    <p:sldMasterId id="2147483666" r:id="rId2"/>
  </p:sldMasterIdLst>
  <p:notesMasterIdLst>
    <p:notesMasterId r:id="rId21"/>
  </p:notesMasterIdLst>
  <p:handoutMasterIdLst>
    <p:handoutMasterId r:id="rId22"/>
  </p:handoutMasterIdLst>
  <p:sldIdLst>
    <p:sldId id="671" r:id="rId3"/>
    <p:sldId id="711" r:id="rId4"/>
    <p:sldId id="713" r:id="rId5"/>
    <p:sldId id="714" r:id="rId6"/>
    <p:sldId id="725" r:id="rId7"/>
    <p:sldId id="715" r:id="rId8"/>
    <p:sldId id="721" r:id="rId9"/>
    <p:sldId id="720" r:id="rId10"/>
    <p:sldId id="722" r:id="rId11"/>
    <p:sldId id="723" r:id="rId12"/>
    <p:sldId id="724" r:id="rId13"/>
    <p:sldId id="716" r:id="rId14"/>
    <p:sldId id="726" r:id="rId15"/>
    <p:sldId id="727" r:id="rId16"/>
    <p:sldId id="717" r:id="rId17"/>
    <p:sldId id="728" r:id="rId18"/>
    <p:sldId id="705" r:id="rId19"/>
    <p:sldId id="707" r:id="rId20"/>
  </p:sldIdLst>
  <p:sldSz cx="9144000" cy="6858000" type="screen4x3"/>
  <p:notesSz cx="6692900" cy="9850438"/>
  <p:defaultTextStyle>
    <a:defPPr>
      <a:defRPr lang="sv-SE"/>
    </a:defPPr>
    <a:lvl1pPr algn="ctr" rtl="0" eaLnBrk="0" fontAlgn="base" hangingPunct="0">
      <a:lnSpc>
        <a:spcPct val="55000"/>
      </a:lnSpc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55000"/>
      </a:lnSpc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55000"/>
      </a:lnSpc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55000"/>
      </a:lnSpc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55000"/>
      </a:lnSpc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5040">
          <p15:clr>
            <a:srgbClr val="A4A3A4"/>
          </p15:clr>
        </p15:guide>
        <p15:guide id="3" pos="2880">
          <p15:clr>
            <a:srgbClr val="A4A3A4"/>
          </p15:clr>
        </p15:guide>
        <p15:guide id="4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2">
          <p15:clr>
            <a:srgbClr val="A4A3A4"/>
          </p15:clr>
        </p15:guide>
        <p15:guide id="2" pos="21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C0B"/>
    <a:srgbClr val="98CD64"/>
    <a:srgbClr val="FFBF79"/>
    <a:srgbClr val="F79067"/>
    <a:srgbClr val="009600"/>
    <a:srgbClr val="7BAA4F"/>
    <a:srgbClr val="77A44C"/>
    <a:srgbClr val="8FC35D"/>
    <a:srgbClr val="78CC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44" y="60"/>
      </p:cViewPr>
      <p:guideLst>
        <p:guide orient="horz" pos="2304"/>
        <p:guide pos="5040"/>
        <p:guide pos="288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964"/>
    </p:cViewPr>
  </p:sorterViewPr>
  <p:notesViewPr>
    <p:cSldViewPr>
      <p:cViewPr varScale="1">
        <p:scale>
          <a:sx n="38" d="100"/>
          <a:sy n="38" d="100"/>
        </p:scale>
        <p:origin x="-1536" y="-90"/>
      </p:cViewPr>
      <p:guideLst>
        <p:guide orient="horz" pos="3102"/>
        <p:guide pos="2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09770-6774-4504-B21F-081D6DFF0977}" type="doc">
      <dgm:prSet loTypeId="urn:microsoft.com/office/officeart/2005/8/layout/lProcess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sv-SE"/>
        </a:p>
      </dgm:t>
    </dgm:pt>
    <dgm:pt modelId="{D9C7AC61-BA3F-46D5-B5E8-AEBA9AEEC559}">
      <dgm:prSet phldrT="[Text]" custT="1"/>
      <dgm:spPr/>
      <dgm:t>
        <a:bodyPr/>
        <a:lstStyle/>
        <a:p>
          <a:r>
            <a:rPr lang="en-US" sz="1400" noProof="0" dirty="0" smtClean="0">
              <a:solidFill>
                <a:srgbClr val="E57200"/>
              </a:solidFill>
            </a:rPr>
            <a:t>2019 June Start meeting</a:t>
          </a:r>
          <a:endParaRPr lang="en-US" sz="1400" noProof="0" dirty="0">
            <a:solidFill>
              <a:srgbClr val="E57200"/>
            </a:solidFill>
          </a:endParaRPr>
        </a:p>
      </dgm:t>
    </dgm:pt>
    <dgm:pt modelId="{66AC8076-A9D2-4D4D-B6A7-5DA68B2F6ABB}" type="parTrans" cxnId="{6B1C1D29-B81D-473B-9798-61D06AC1B7D0}">
      <dgm:prSet/>
      <dgm:spPr/>
      <dgm:t>
        <a:bodyPr/>
        <a:lstStyle/>
        <a:p>
          <a:endParaRPr lang="sv-SE"/>
        </a:p>
      </dgm:t>
    </dgm:pt>
    <dgm:pt modelId="{9E59D984-6A9A-4B61-B80D-892FDC84D276}" type="sibTrans" cxnId="{6B1C1D29-B81D-473B-9798-61D06AC1B7D0}">
      <dgm:prSet/>
      <dgm:spPr/>
      <dgm:t>
        <a:bodyPr/>
        <a:lstStyle/>
        <a:p>
          <a:endParaRPr lang="sv-SE"/>
        </a:p>
      </dgm:t>
    </dgm:pt>
    <dgm:pt modelId="{4CAFF624-223E-4401-AE1B-13D520EA2473}">
      <dgm:prSet phldrT="[Text]" custT="1"/>
      <dgm:spPr/>
      <dgm:t>
        <a:bodyPr/>
        <a:lstStyle/>
        <a:p>
          <a:r>
            <a:rPr lang="en-US" sz="1400" b="0" noProof="0" dirty="0" smtClean="0"/>
            <a:t>Order pilots in production</a:t>
          </a:r>
          <a:endParaRPr lang="en-US" sz="1400" b="0" noProof="0" dirty="0"/>
        </a:p>
      </dgm:t>
    </dgm:pt>
    <dgm:pt modelId="{6DD079AE-3643-4DF6-B055-2C92C4CF7E0C}" type="parTrans" cxnId="{F8DF39C5-5787-4D6B-B118-DEB8D8BB4159}">
      <dgm:prSet/>
      <dgm:spPr/>
      <dgm:t>
        <a:bodyPr/>
        <a:lstStyle/>
        <a:p>
          <a:endParaRPr lang="sv-SE"/>
        </a:p>
      </dgm:t>
    </dgm:pt>
    <dgm:pt modelId="{3E154AF3-8102-4771-AE5C-D1C5D676C28F}" type="sibTrans" cxnId="{F8DF39C5-5787-4D6B-B118-DEB8D8BB4159}">
      <dgm:prSet/>
      <dgm:spPr/>
      <dgm:t>
        <a:bodyPr/>
        <a:lstStyle/>
        <a:p>
          <a:endParaRPr lang="sv-SE"/>
        </a:p>
      </dgm:t>
    </dgm:pt>
    <dgm:pt modelId="{35C76C6F-93B1-4D7B-B67D-4522A93EC0C9}">
      <dgm:prSet phldrT="[Text]" custT="1"/>
      <dgm:spPr/>
      <dgm:t>
        <a:bodyPr/>
        <a:lstStyle/>
        <a:p>
          <a:r>
            <a:rPr lang="en-US" sz="1400" noProof="0" dirty="0" err="1" smtClean="0"/>
            <a:t>etc</a:t>
          </a:r>
          <a:endParaRPr lang="en-US" sz="1400" b="1" noProof="0" dirty="0"/>
        </a:p>
      </dgm:t>
    </dgm:pt>
    <dgm:pt modelId="{2C0AEC19-639A-4640-A24F-863E6CCB40B3}" type="parTrans" cxnId="{EC2036FA-9FAD-415F-BD9E-2E47A171322A}">
      <dgm:prSet/>
      <dgm:spPr/>
      <dgm:t>
        <a:bodyPr/>
        <a:lstStyle/>
        <a:p>
          <a:endParaRPr lang="sv-SE"/>
        </a:p>
      </dgm:t>
    </dgm:pt>
    <dgm:pt modelId="{84D336E9-D7D0-41A7-B97A-441265020D7D}" type="sibTrans" cxnId="{EC2036FA-9FAD-415F-BD9E-2E47A171322A}">
      <dgm:prSet/>
      <dgm:spPr/>
      <dgm:t>
        <a:bodyPr/>
        <a:lstStyle/>
        <a:p>
          <a:endParaRPr lang="sv-SE"/>
        </a:p>
      </dgm:t>
    </dgm:pt>
    <dgm:pt modelId="{10CBEE9F-EE00-4FC7-ADB3-9523B0299E6F}">
      <dgm:prSet phldrT="[Text]" custT="1"/>
      <dgm:spPr/>
      <dgm:t>
        <a:bodyPr/>
        <a:lstStyle/>
        <a:p>
          <a:r>
            <a:rPr lang="en-US" sz="1400" noProof="0" dirty="0" smtClean="0">
              <a:solidFill>
                <a:srgbClr val="E57200"/>
              </a:solidFill>
            </a:rPr>
            <a:t>Message types decided</a:t>
          </a:r>
          <a:endParaRPr lang="en-US" sz="1400" noProof="0" dirty="0">
            <a:solidFill>
              <a:srgbClr val="E57200"/>
            </a:solidFill>
          </a:endParaRPr>
        </a:p>
      </dgm:t>
    </dgm:pt>
    <dgm:pt modelId="{F0459EA2-0C7A-4F8D-85A5-3855FC9FB356}" type="parTrans" cxnId="{0B0003E5-7324-445C-8802-A9E5835FC7D5}">
      <dgm:prSet/>
      <dgm:spPr/>
      <dgm:t>
        <a:bodyPr/>
        <a:lstStyle/>
        <a:p>
          <a:endParaRPr lang="sv-SE"/>
        </a:p>
      </dgm:t>
    </dgm:pt>
    <dgm:pt modelId="{A7C333AF-72EB-4353-A6B7-79355D1D1DF8}" type="sibTrans" cxnId="{0B0003E5-7324-445C-8802-A9E5835FC7D5}">
      <dgm:prSet/>
      <dgm:spPr/>
      <dgm:t>
        <a:bodyPr/>
        <a:lstStyle/>
        <a:p>
          <a:endParaRPr lang="sv-SE"/>
        </a:p>
      </dgm:t>
    </dgm:pt>
    <dgm:pt modelId="{16E5F8CA-570C-4F8B-A5D1-E4534039233B}">
      <dgm:prSet phldrT="[Text]" custT="1"/>
      <dgm:spPr/>
      <dgm:t>
        <a:bodyPr/>
        <a:lstStyle/>
        <a:p>
          <a:r>
            <a:rPr lang="en-US" sz="1400" noProof="0" dirty="0" smtClean="0"/>
            <a:t>Registration in PEPPOL</a:t>
          </a:r>
          <a:endParaRPr lang="en-US" sz="1400" b="1" noProof="0" dirty="0"/>
        </a:p>
      </dgm:t>
    </dgm:pt>
    <dgm:pt modelId="{974DA291-2BF4-4CC0-8D43-8AEC66C30E5D}" type="parTrans" cxnId="{3380375C-50B0-42EB-B4A2-638FFEEF8683}">
      <dgm:prSet/>
      <dgm:spPr/>
      <dgm:t>
        <a:bodyPr/>
        <a:lstStyle/>
        <a:p>
          <a:endParaRPr lang="sv-SE"/>
        </a:p>
      </dgm:t>
    </dgm:pt>
    <dgm:pt modelId="{47F0C3A4-19A8-40F1-82E2-48BF29503E65}" type="sibTrans" cxnId="{3380375C-50B0-42EB-B4A2-638FFEEF8683}">
      <dgm:prSet/>
      <dgm:spPr/>
      <dgm:t>
        <a:bodyPr/>
        <a:lstStyle/>
        <a:p>
          <a:endParaRPr lang="sv-SE"/>
        </a:p>
      </dgm:t>
    </dgm:pt>
    <dgm:pt modelId="{C5B718B3-B313-4893-9A5C-A4E6A167016D}">
      <dgm:prSet phldrT="[Text]" custT="1"/>
      <dgm:spPr/>
      <dgm:t>
        <a:bodyPr/>
        <a:lstStyle/>
        <a:p>
          <a:r>
            <a:rPr lang="en-US" sz="1400" noProof="0" dirty="0" smtClean="0"/>
            <a:t>Order to all units in prod.</a:t>
          </a:r>
          <a:endParaRPr lang="en-US" sz="1400" noProof="0" dirty="0"/>
        </a:p>
      </dgm:t>
    </dgm:pt>
    <dgm:pt modelId="{63E46D97-1300-4846-BAB2-D859CE42F41F}" type="sibTrans" cxnId="{81AC438B-6658-4FE4-B522-111091A0D59E}">
      <dgm:prSet/>
      <dgm:spPr/>
      <dgm:t>
        <a:bodyPr/>
        <a:lstStyle/>
        <a:p>
          <a:endParaRPr lang="sv-SE"/>
        </a:p>
      </dgm:t>
    </dgm:pt>
    <dgm:pt modelId="{3557D730-F7FD-4FCF-972C-DD6C12B3A995}" type="parTrans" cxnId="{81AC438B-6658-4FE4-B522-111091A0D59E}">
      <dgm:prSet/>
      <dgm:spPr/>
      <dgm:t>
        <a:bodyPr/>
        <a:lstStyle/>
        <a:p>
          <a:endParaRPr lang="sv-SE"/>
        </a:p>
      </dgm:t>
    </dgm:pt>
    <dgm:pt modelId="{2149F538-19A7-4FD0-8F8E-9682BE273B20}">
      <dgm:prSet phldrT="[Text]" custT="1"/>
      <dgm:spPr/>
      <dgm:t>
        <a:bodyPr/>
        <a:lstStyle/>
        <a:p>
          <a:r>
            <a:rPr lang="en-US" sz="1400" noProof="0" dirty="0" smtClean="0"/>
            <a:t>Test order OK</a:t>
          </a:r>
          <a:endParaRPr lang="en-US" sz="1400" noProof="0" dirty="0"/>
        </a:p>
      </dgm:t>
    </dgm:pt>
    <dgm:pt modelId="{F0E16868-299A-40D0-AAB8-EE411F37D525}" type="parTrans" cxnId="{F22ABB45-67C3-4483-A41F-9022687385D8}">
      <dgm:prSet/>
      <dgm:spPr/>
      <dgm:t>
        <a:bodyPr/>
        <a:lstStyle/>
        <a:p>
          <a:endParaRPr lang="sv-SE"/>
        </a:p>
      </dgm:t>
    </dgm:pt>
    <dgm:pt modelId="{B409C4E0-DEF3-4E9C-8A4C-35138CD5BFE2}" type="sibTrans" cxnId="{F22ABB45-67C3-4483-A41F-9022687385D8}">
      <dgm:prSet/>
      <dgm:spPr/>
      <dgm:t>
        <a:bodyPr/>
        <a:lstStyle/>
        <a:p>
          <a:endParaRPr lang="sv-SE"/>
        </a:p>
      </dgm:t>
    </dgm:pt>
    <dgm:pt modelId="{885FC166-4C9B-4A2F-BFC3-FE3CA65400E5}">
      <dgm:prSet custT="1"/>
      <dgm:spPr/>
      <dgm:t>
        <a:bodyPr/>
        <a:lstStyle/>
        <a:p>
          <a:r>
            <a:rPr lang="en-US" sz="1400" noProof="0" dirty="0" smtClean="0"/>
            <a:t>Test order in pilot</a:t>
          </a:r>
          <a:endParaRPr lang="en-US" sz="1400" b="1" noProof="0" dirty="0">
            <a:solidFill>
              <a:srgbClr val="00B050"/>
            </a:solidFill>
          </a:endParaRPr>
        </a:p>
      </dgm:t>
    </dgm:pt>
    <dgm:pt modelId="{C009E35F-EEA7-41E3-93D9-930365B02B39}" type="parTrans" cxnId="{80B27D4D-687A-444B-AF03-828240F9679C}">
      <dgm:prSet/>
      <dgm:spPr/>
      <dgm:t>
        <a:bodyPr/>
        <a:lstStyle/>
        <a:p>
          <a:endParaRPr lang="sv-SE"/>
        </a:p>
      </dgm:t>
    </dgm:pt>
    <dgm:pt modelId="{CE2F4F5D-08A5-4F4A-88DB-99B7912D5347}" type="sibTrans" cxnId="{80B27D4D-687A-444B-AF03-828240F9679C}">
      <dgm:prSet/>
      <dgm:spPr/>
      <dgm:t>
        <a:bodyPr/>
        <a:lstStyle/>
        <a:p>
          <a:endParaRPr lang="sv-SE"/>
        </a:p>
      </dgm:t>
    </dgm:pt>
    <dgm:pt modelId="{09A61654-DDA3-4FD1-8290-60F4CB0F99BD}">
      <dgm:prSet phldrT="[Text]" custT="1"/>
      <dgm:spPr/>
      <dgm:t>
        <a:bodyPr/>
        <a:lstStyle/>
        <a:p>
          <a:r>
            <a:rPr lang="en-US" sz="1400" noProof="0" dirty="0" smtClean="0">
              <a:solidFill>
                <a:srgbClr val="E57200"/>
              </a:solidFill>
            </a:rPr>
            <a:t>Targets agreed</a:t>
          </a:r>
          <a:endParaRPr lang="en-US" sz="1400" noProof="0" dirty="0">
            <a:solidFill>
              <a:srgbClr val="E57200"/>
            </a:solidFill>
          </a:endParaRPr>
        </a:p>
      </dgm:t>
    </dgm:pt>
    <dgm:pt modelId="{AD1003E0-1111-4F23-8FEA-00431D8FA578}" type="parTrans" cxnId="{4D7FACE5-CDBB-4223-BA15-D9CDC811DFAA}">
      <dgm:prSet/>
      <dgm:spPr/>
      <dgm:t>
        <a:bodyPr/>
        <a:lstStyle/>
        <a:p>
          <a:endParaRPr lang="sv-SE"/>
        </a:p>
      </dgm:t>
    </dgm:pt>
    <dgm:pt modelId="{38C0082A-B8C1-4346-9E12-B15AF95885C5}" type="sibTrans" cxnId="{4D7FACE5-CDBB-4223-BA15-D9CDC811DFAA}">
      <dgm:prSet/>
      <dgm:spPr/>
      <dgm:t>
        <a:bodyPr/>
        <a:lstStyle/>
        <a:p>
          <a:endParaRPr lang="sv-SE"/>
        </a:p>
      </dgm:t>
    </dgm:pt>
    <dgm:pt modelId="{EC192CFE-BE24-4F9D-B43D-507E50FDDF04}" type="pres">
      <dgm:prSet presAssocID="{55C09770-6774-4504-B21F-081D6DFF09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60F28EDF-155E-49A5-9B82-C8588D0BEFAB}" type="pres">
      <dgm:prSet presAssocID="{D9C7AC61-BA3F-46D5-B5E8-AEBA9AEEC559}" presName="vertFlow" presStyleCnt="0"/>
      <dgm:spPr/>
    </dgm:pt>
    <dgm:pt modelId="{BF2336DB-D685-4991-9770-2FD3513C1635}" type="pres">
      <dgm:prSet presAssocID="{D9C7AC61-BA3F-46D5-B5E8-AEBA9AEEC559}" presName="header" presStyleLbl="node1" presStyleIdx="0" presStyleCnt="5" custScaleX="32968" custScaleY="53240" custLinFactNeighborX="11234" custLinFactNeighborY="12833"/>
      <dgm:spPr/>
      <dgm:t>
        <a:bodyPr/>
        <a:lstStyle/>
        <a:p>
          <a:endParaRPr lang="sv-SE"/>
        </a:p>
      </dgm:t>
    </dgm:pt>
    <dgm:pt modelId="{2D245BEF-67C8-4E9C-BDC6-88B9D442CDB2}" type="pres">
      <dgm:prSet presAssocID="{D9C7AC61-BA3F-46D5-B5E8-AEBA9AEEC559}" presName="hSp" presStyleCnt="0"/>
      <dgm:spPr/>
    </dgm:pt>
    <dgm:pt modelId="{CF868E31-8AC8-493C-BC5A-6D433B1B688D}" type="pres">
      <dgm:prSet presAssocID="{09A61654-DDA3-4FD1-8290-60F4CB0F99BD}" presName="vertFlow" presStyleCnt="0"/>
      <dgm:spPr/>
    </dgm:pt>
    <dgm:pt modelId="{A066FF45-9ABC-45F7-984B-E23F26B41C5A}" type="pres">
      <dgm:prSet presAssocID="{09A61654-DDA3-4FD1-8290-60F4CB0F99BD}" presName="header" presStyleLbl="node1" presStyleIdx="1" presStyleCnt="5" custScaleX="29674" custScaleY="69187" custLinFactNeighborX="-33972" custLinFactNeighborY="86308"/>
      <dgm:spPr/>
      <dgm:t>
        <a:bodyPr/>
        <a:lstStyle/>
        <a:p>
          <a:endParaRPr lang="sv-SE"/>
        </a:p>
      </dgm:t>
    </dgm:pt>
    <dgm:pt modelId="{0A622BBB-938B-4BAA-A314-584B16528C36}" type="pres">
      <dgm:prSet presAssocID="{09A61654-DDA3-4FD1-8290-60F4CB0F99BD}" presName="hSp" presStyleCnt="0"/>
      <dgm:spPr/>
    </dgm:pt>
    <dgm:pt modelId="{6374537C-C6FA-42CE-A9DA-AE64DAF25884}" type="pres">
      <dgm:prSet presAssocID="{10CBEE9F-EE00-4FC7-ADB3-9523B0299E6F}" presName="vertFlow" presStyleCnt="0"/>
      <dgm:spPr/>
    </dgm:pt>
    <dgm:pt modelId="{155861EF-EB6A-4AF6-B3B1-8C67EC80A7A0}" type="pres">
      <dgm:prSet presAssocID="{10CBEE9F-EE00-4FC7-ADB3-9523B0299E6F}" presName="header" presStyleLbl="node1" presStyleIdx="2" presStyleCnt="5" custScaleX="36241" custScaleY="72529" custLinFactNeighborX="-25886" custLinFactNeighborY="25041"/>
      <dgm:spPr/>
      <dgm:t>
        <a:bodyPr/>
        <a:lstStyle/>
        <a:p>
          <a:endParaRPr lang="sv-SE"/>
        </a:p>
      </dgm:t>
    </dgm:pt>
    <dgm:pt modelId="{E2A47D4B-7B0E-4DCE-AA1D-7CF769C6D68E}" type="pres">
      <dgm:prSet presAssocID="{974DA291-2BF4-4CC0-8D43-8AEC66C30E5D}" presName="parTrans" presStyleLbl="sibTrans2D1" presStyleIdx="0" presStyleCnt="4"/>
      <dgm:spPr/>
      <dgm:t>
        <a:bodyPr/>
        <a:lstStyle/>
        <a:p>
          <a:endParaRPr lang="sv-SE"/>
        </a:p>
      </dgm:t>
    </dgm:pt>
    <dgm:pt modelId="{FB8E9C91-2326-4834-97FD-4676B608D98F}" type="pres">
      <dgm:prSet presAssocID="{16E5F8CA-570C-4F8B-A5D1-E4534039233B}" presName="child" presStyleLbl="alignAccFollowNode1" presStyleIdx="0" presStyleCnt="4" custScaleX="32760" custLinFactNeighborX="-27627" custLinFactNeighborY="-3944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A45B62-6C9A-421A-8618-2A54A420DB4D}" type="pres">
      <dgm:prSet presAssocID="{47F0C3A4-19A8-40F1-82E2-48BF29503E65}" presName="sibTrans" presStyleLbl="sibTrans2D1" presStyleIdx="1" presStyleCnt="4"/>
      <dgm:spPr/>
      <dgm:t>
        <a:bodyPr/>
        <a:lstStyle/>
        <a:p>
          <a:endParaRPr lang="sv-SE"/>
        </a:p>
      </dgm:t>
    </dgm:pt>
    <dgm:pt modelId="{CF946BC0-2E89-4001-B660-5D1B616043F6}" type="pres">
      <dgm:prSet presAssocID="{885FC166-4C9B-4A2F-BFC3-FE3CA65400E5}" presName="child" presStyleLbl="alignAccFollowNode1" presStyleIdx="1" presStyleCnt="4" custScaleX="38836" custScaleY="72054" custLinFactNeighborX="-26351" custLinFactNeighborY="-27836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0396EA3-DCAD-4E57-A2E3-99B3205A42DA}" type="pres">
      <dgm:prSet presAssocID="{10CBEE9F-EE00-4FC7-ADB3-9523B0299E6F}" presName="hSp" presStyleCnt="0"/>
      <dgm:spPr/>
    </dgm:pt>
    <dgm:pt modelId="{0FD0FB6C-DF12-4BDA-8314-A9E707D0CD37}" type="pres">
      <dgm:prSet presAssocID="{2149F538-19A7-4FD0-8F8E-9682BE273B20}" presName="vertFlow" presStyleCnt="0"/>
      <dgm:spPr/>
    </dgm:pt>
    <dgm:pt modelId="{06FE3CFC-92C9-43A5-8ABE-86F3E62C5F66}" type="pres">
      <dgm:prSet presAssocID="{2149F538-19A7-4FD0-8F8E-9682BE273B20}" presName="header" presStyleLbl="node1" presStyleIdx="3" presStyleCnt="5" custScaleX="28805" custScaleY="70287" custLinFactNeighborX="-26662" custLinFactNeighborY="7928"/>
      <dgm:spPr/>
      <dgm:t>
        <a:bodyPr/>
        <a:lstStyle/>
        <a:p>
          <a:endParaRPr lang="sv-SE"/>
        </a:p>
      </dgm:t>
    </dgm:pt>
    <dgm:pt modelId="{B40DF30A-EEC5-406A-A748-F32A22D9CC06}" type="pres">
      <dgm:prSet presAssocID="{6DD079AE-3643-4DF6-B055-2C92C4CF7E0C}" presName="parTrans" presStyleLbl="sibTrans2D1" presStyleIdx="2" presStyleCnt="4"/>
      <dgm:spPr/>
      <dgm:t>
        <a:bodyPr/>
        <a:lstStyle/>
        <a:p>
          <a:endParaRPr lang="sv-SE"/>
        </a:p>
      </dgm:t>
    </dgm:pt>
    <dgm:pt modelId="{DB96FADC-9495-4F3B-8975-EFDD175ED109}" type="pres">
      <dgm:prSet presAssocID="{4CAFF624-223E-4401-AE1B-13D520EA2473}" presName="child" presStyleLbl="alignAccFollowNode1" presStyleIdx="2" presStyleCnt="4" custScaleX="34792" custScaleY="68792" custLinFactNeighborX="-25148" custLinFactNeighborY="-37368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34C7CA3-100B-4AC4-9D98-87E7C9DF6D25}" type="pres">
      <dgm:prSet presAssocID="{2149F538-19A7-4FD0-8F8E-9682BE273B20}" presName="hSp" presStyleCnt="0"/>
      <dgm:spPr/>
    </dgm:pt>
    <dgm:pt modelId="{69CD9A84-F9DE-4C8E-9095-86C8A1342E90}" type="pres">
      <dgm:prSet presAssocID="{C5B718B3-B313-4893-9A5C-A4E6A167016D}" presName="vertFlow" presStyleCnt="0"/>
      <dgm:spPr/>
    </dgm:pt>
    <dgm:pt modelId="{DFBA5470-C475-4B53-8088-B0400DFA3E11}" type="pres">
      <dgm:prSet presAssocID="{C5B718B3-B313-4893-9A5C-A4E6A167016D}" presName="header" presStyleLbl="node1" presStyleIdx="4" presStyleCnt="5" custScaleX="23205" custScaleY="83844" custLinFactNeighborX="-30329" custLinFactNeighborY="9334"/>
      <dgm:spPr/>
      <dgm:t>
        <a:bodyPr/>
        <a:lstStyle/>
        <a:p>
          <a:endParaRPr lang="sv-SE"/>
        </a:p>
      </dgm:t>
    </dgm:pt>
    <dgm:pt modelId="{5E2D0C62-2C34-44AD-A826-4F503CB48D5C}" type="pres">
      <dgm:prSet presAssocID="{2C0AEC19-639A-4640-A24F-863E6CCB40B3}" presName="parTrans" presStyleLbl="sibTrans2D1" presStyleIdx="3" presStyleCnt="4"/>
      <dgm:spPr/>
      <dgm:t>
        <a:bodyPr/>
        <a:lstStyle/>
        <a:p>
          <a:endParaRPr lang="sv-SE"/>
        </a:p>
      </dgm:t>
    </dgm:pt>
    <dgm:pt modelId="{256CFE3B-8BBE-4994-A516-1BC562B6A45F}" type="pres">
      <dgm:prSet presAssocID="{35C76C6F-93B1-4D7B-B67D-4522A93EC0C9}" presName="child" presStyleLbl="alignAccFollowNode1" presStyleIdx="3" presStyleCnt="4" custScaleX="19849" custScaleY="54401" custLinFactNeighborX="-28533" custLinFactNeighborY="-5781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0B0003E5-7324-445C-8802-A9E5835FC7D5}" srcId="{55C09770-6774-4504-B21F-081D6DFF0977}" destId="{10CBEE9F-EE00-4FC7-ADB3-9523B0299E6F}" srcOrd="2" destOrd="0" parTransId="{F0459EA2-0C7A-4F8D-85A5-3855FC9FB356}" sibTransId="{A7C333AF-72EB-4353-A6B7-79355D1D1DF8}"/>
    <dgm:cxn modelId="{D0434A6E-A07E-4D39-809D-22AC61FF6686}" type="presOf" srcId="{35C76C6F-93B1-4D7B-B67D-4522A93EC0C9}" destId="{256CFE3B-8BBE-4994-A516-1BC562B6A45F}" srcOrd="0" destOrd="0" presId="urn:microsoft.com/office/officeart/2005/8/layout/lProcess1"/>
    <dgm:cxn modelId="{6ACEA396-44B0-4985-ABB5-C2B523CA19ED}" type="presOf" srcId="{2C0AEC19-639A-4640-A24F-863E6CCB40B3}" destId="{5E2D0C62-2C34-44AD-A826-4F503CB48D5C}" srcOrd="0" destOrd="0" presId="urn:microsoft.com/office/officeart/2005/8/layout/lProcess1"/>
    <dgm:cxn modelId="{81AC438B-6658-4FE4-B522-111091A0D59E}" srcId="{55C09770-6774-4504-B21F-081D6DFF0977}" destId="{C5B718B3-B313-4893-9A5C-A4E6A167016D}" srcOrd="4" destOrd="0" parTransId="{3557D730-F7FD-4FCF-972C-DD6C12B3A995}" sibTransId="{63E46D97-1300-4846-BAB2-D859CE42F41F}"/>
    <dgm:cxn modelId="{33C05F40-4121-4A62-8299-E21A2E199931}" type="presOf" srcId="{10CBEE9F-EE00-4FC7-ADB3-9523B0299E6F}" destId="{155861EF-EB6A-4AF6-B3B1-8C67EC80A7A0}" srcOrd="0" destOrd="0" presId="urn:microsoft.com/office/officeart/2005/8/layout/lProcess1"/>
    <dgm:cxn modelId="{19927C27-CBEB-4BFE-8E57-0B90C9A847C6}" type="presOf" srcId="{47F0C3A4-19A8-40F1-82E2-48BF29503E65}" destId="{03A45B62-6C9A-421A-8618-2A54A420DB4D}" srcOrd="0" destOrd="0" presId="urn:microsoft.com/office/officeart/2005/8/layout/lProcess1"/>
    <dgm:cxn modelId="{B71815D6-312A-4DF2-8E36-620405D1366B}" type="presOf" srcId="{4CAFF624-223E-4401-AE1B-13D520EA2473}" destId="{DB96FADC-9495-4F3B-8975-EFDD175ED109}" srcOrd="0" destOrd="0" presId="urn:microsoft.com/office/officeart/2005/8/layout/lProcess1"/>
    <dgm:cxn modelId="{F8DF39C5-5787-4D6B-B118-DEB8D8BB4159}" srcId="{2149F538-19A7-4FD0-8F8E-9682BE273B20}" destId="{4CAFF624-223E-4401-AE1B-13D520EA2473}" srcOrd="0" destOrd="0" parTransId="{6DD079AE-3643-4DF6-B055-2C92C4CF7E0C}" sibTransId="{3E154AF3-8102-4771-AE5C-D1C5D676C28F}"/>
    <dgm:cxn modelId="{C65A9833-0C64-4C24-BD3F-FF7C15252047}" type="presOf" srcId="{09A61654-DDA3-4FD1-8290-60F4CB0F99BD}" destId="{A066FF45-9ABC-45F7-984B-E23F26B41C5A}" srcOrd="0" destOrd="0" presId="urn:microsoft.com/office/officeart/2005/8/layout/lProcess1"/>
    <dgm:cxn modelId="{EC2036FA-9FAD-415F-BD9E-2E47A171322A}" srcId="{C5B718B3-B313-4893-9A5C-A4E6A167016D}" destId="{35C76C6F-93B1-4D7B-B67D-4522A93EC0C9}" srcOrd="0" destOrd="0" parTransId="{2C0AEC19-639A-4640-A24F-863E6CCB40B3}" sibTransId="{84D336E9-D7D0-41A7-B97A-441265020D7D}"/>
    <dgm:cxn modelId="{70DA625E-49EB-442F-8D04-112346DF2D5C}" type="presOf" srcId="{16E5F8CA-570C-4F8B-A5D1-E4534039233B}" destId="{FB8E9C91-2326-4834-97FD-4676B608D98F}" srcOrd="0" destOrd="0" presId="urn:microsoft.com/office/officeart/2005/8/layout/lProcess1"/>
    <dgm:cxn modelId="{07697C56-EFA6-45B4-B2AF-A2DA68091761}" type="presOf" srcId="{55C09770-6774-4504-B21F-081D6DFF0977}" destId="{EC192CFE-BE24-4F9D-B43D-507E50FDDF04}" srcOrd="0" destOrd="0" presId="urn:microsoft.com/office/officeart/2005/8/layout/lProcess1"/>
    <dgm:cxn modelId="{54152FFB-307B-4350-8CD5-00629C7E2015}" type="presOf" srcId="{6DD079AE-3643-4DF6-B055-2C92C4CF7E0C}" destId="{B40DF30A-EEC5-406A-A748-F32A22D9CC06}" srcOrd="0" destOrd="0" presId="urn:microsoft.com/office/officeart/2005/8/layout/lProcess1"/>
    <dgm:cxn modelId="{4D7FACE5-CDBB-4223-BA15-D9CDC811DFAA}" srcId="{55C09770-6774-4504-B21F-081D6DFF0977}" destId="{09A61654-DDA3-4FD1-8290-60F4CB0F99BD}" srcOrd="1" destOrd="0" parTransId="{AD1003E0-1111-4F23-8FEA-00431D8FA578}" sibTransId="{38C0082A-B8C1-4346-9E12-B15AF95885C5}"/>
    <dgm:cxn modelId="{3380375C-50B0-42EB-B4A2-638FFEEF8683}" srcId="{10CBEE9F-EE00-4FC7-ADB3-9523B0299E6F}" destId="{16E5F8CA-570C-4F8B-A5D1-E4534039233B}" srcOrd="0" destOrd="0" parTransId="{974DA291-2BF4-4CC0-8D43-8AEC66C30E5D}" sibTransId="{47F0C3A4-19A8-40F1-82E2-48BF29503E65}"/>
    <dgm:cxn modelId="{F22ABB45-67C3-4483-A41F-9022687385D8}" srcId="{55C09770-6774-4504-B21F-081D6DFF0977}" destId="{2149F538-19A7-4FD0-8F8E-9682BE273B20}" srcOrd="3" destOrd="0" parTransId="{F0E16868-299A-40D0-AAB8-EE411F37D525}" sibTransId="{B409C4E0-DEF3-4E9C-8A4C-35138CD5BFE2}"/>
    <dgm:cxn modelId="{EB7E16DD-3B00-4DFA-A4D8-D813A5B0B5ED}" type="presOf" srcId="{2149F538-19A7-4FD0-8F8E-9682BE273B20}" destId="{06FE3CFC-92C9-43A5-8ABE-86F3E62C5F66}" srcOrd="0" destOrd="0" presId="urn:microsoft.com/office/officeart/2005/8/layout/lProcess1"/>
    <dgm:cxn modelId="{6B1C1D29-B81D-473B-9798-61D06AC1B7D0}" srcId="{55C09770-6774-4504-B21F-081D6DFF0977}" destId="{D9C7AC61-BA3F-46D5-B5E8-AEBA9AEEC559}" srcOrd="0" destOrd="0" parTransId="{66AC8076-A9D2-4D4D-B6A7-5DA68B2F6ABB}" sibTransId="{9E59D984-6A9A-4B61-B80D-892FDC84D276}"/>
    <dgm:cxn modelId="{E0C68777-51A2-4012-8AA6-10C97036CA83}" type="presOf" srcId="{974DA291-2BF4-4CC0-8D43-8AEC66C30E5D}" destId="{E2A47D4B-7B0E-4DCE-AA1D-7CF769C6D68E}" srcOrd="0" destOrd="0" presId="urn:microsoft.com/office/officeart/2005/8/layout/lProcess1"/>
    <dgm:cxn modelId="{C445671B-6FBF-4DA5-AC87-F59EB1888A52}" type="presOf" srcId="{D9C7AC61-BA3F-46D5-B5E8-AEBA9AEEC559}" destId="{BF2336DB-D685-4991-9770-2FD3513C1635}" srcOrd="0" destOrd="0" presId="urn:microsoft.com/office/officeart/2005/8/layout/lProcess1"/>
    <dgm:cxn modelId="{FAFB8F1E-5067-4766-88D7-413818743E5F}" type="presOf" srcId="{885FC166-4C9B-4A2F-BFC3-FE3CA65400E5}" destId="{CF946BC0-2E89-4001-B660-5D1B616043F6}" srcOrd="0" destOrd="0" presId="urn:microsoft.com/office/officeart/2005/8/layout/lProcess1"/>
    <dgm:cxn modelId="{80B27D4D-687A-444B-AF03-828240F9679C}" srcId="{10CBEE9F-EE00-4FC7-ADB3-9523B0299E6F}" destId="{885FC166-4C9B-4A2F-BFC3-FE3CA65400E5}" srcOrd="1" destOrd="0" parTransId="{C009E35F-EEA7-41E3-93D9-930365B02B39}" sibTransId="{CE2F4F5D-08A5-4F4A-88DB-99B7912D5347}"/>
    <dgm:cxn modelId="{59F4829C-458A-4529-B1A7-594CBD41A477}" type="presOf" srcId="{C5B718B3-B313-4893-9A5C-A4E6A167016D}" destId="{DFBA5470-C475-4B53-8088-B0400DFA3E11}" srcOrd="0" destOrd="0" presId="urn:microsoft.com/office/officeart/2005/8/layout/lProcess1"/>
    <dgm:cxn modelId="{37BC8D02-F48F-4784-9196-EC70F95FBB45}" type="presParOf" srcId="{EC192CFE-BE24-4F9D-B43D-507E50FDDF04}" destId="{60F28EDF-155E-49A5-9B82-C8588D0BEFAB}" srcOrd="0" destOrd="0" presId="urn:microsoft.com/office/officeart/2005/8/layout/lProcess1"/>
    <dgm:cxn modelId="{68930F31-EF5F-4499-B2BD-3572409F13E5}" type="presParOf" srcId="{60F28EDF-155E-49A5-9B82-C8588D0BEFAB}" destId="{BF2336DB-D685-4991-9770-2FD3513C1635}" srcOrd="0" destOrd="0" presId="urn:microsoft.com/office/officeart/2005/8/layout/lProcess1"/>
    <dgm:cxn modelId="{6AF9E5F5-90A3-4CF0-B86C-D2F049FE6D8A}" type="presParOf" srcId="{EC192CFE-BE24-4F9D-B43D-507E50FDDF04}" destId="{2D245BEF-67C8-4E9C-BDC6-88B9D442CDB2}" srcOrd="1" destOrd="0" presId="urn:microsoft.com/office/officeart/2005/8/layout/lProcess1"/>
    <dgm:cxn modelId="{874B73AF-B592-48E1-AD63-7BED51504DC4}" type="presParOf" srcId="{EC192CFE-BE24-4F9D-B43D-507E50FDDF04}" destId="{CF868E31-8AC8-493C-BC5A-6D433B1B688D}" srcOrd="2" destOrd="0" presId="urn:microsoft.com/office/officeart/2005/8/layout/lProcess1"/>
    <dgm:cxn modelId="{32F0DC3F-752C-460E-8F55-3565D69D3700}" type="presParOf" srcId="{CF868E31-8AC8-493C-BC5A-6D433B1B688D}" destId="{A066FF45-9ABC-45F7-984B-E23F26B41C5A}" srcOrd="0" destOrd="0" presId="urn:microsoft.com/office/officeart/2005/8/layout/lProcess1"/>
    <dgm:cxn modelId="{3F3C9A43-703A-4E65-8275-5311C0F8E7EF}" type="presParOf" srcId="{EC192CFE-BE24-4F9D-B43D-507E50FDDF04}" destId="{0A622BBB-938B-4BAA-A314-584B16528C36}" srcOrd="3" destOrd="0" presId="urn:microsoft.com/office/officeart/2005/8/layout/lProcess1"/>
    <dgm:cxn modelId="{1132D8C4-FFDC-49F7-B2DA-121F9FFCCE00}" type="presParOf" srcId="{EC192CFE-BE24-4F9D-B43D-507E50FDDF04}" destId="{6374537C-C6FA-42CE-A9DA-AE64DAF25884}" srcOrd="4" destOrd="0" presId="urn:microsoft.com/office/officeart/2005/8/layout/lProcess1"/>
    <dgm:cxn modelId="{FA2166F5-68AC-4CE2-BDD6-4B3BF61674D7}" type="presParOf" srcId="{6374537C-C6FA-42CE-A9DA-AE64DAF25884}" destId="{155861EF-EB6A-4AF6-B3B1-8C67EC80A7A0}" srcOrd="0" destOrd="0" presId="urn:microsoft.com/office/officeart/2005/8/layout/lProcess1"/>
    <dgm:cxn modelId="{6F00ABEF-B934-4597-80EE-BF82A9ACE015}" type="presParOf" srcId="{6374537C-C6FA-42CE-A9DA-AE64DAF25884}" destId="{E2A47D4B-7B0E-4DCE-AA1D-7CF769C6D68E}" srcOrd="1" destOrd="0" presId="urn:microsoft.com/office/officeart/2005/8/layout/lProcess1"/>
    <dgm:cxn modelId="{C4DEB5DE-0A72-4A84-94AB-C99D32490B53}" type="presParOf" srcId="{6374537C-C6FA-42CE-A9DA-AE64DAF25884}" destId="{FB8E9C91-2326-4834-97FD-4676B608D98F}" srcOrd="2" destOrd="0" presId="urn:microsoft.com/office/officeart/2005/8/layout/lProcess1"/>
    <dgm:cxn modelId="{4240CB8D-96C9-4BFF-9CA9-EC4E9747F43D}" type="presParOf" srcId="{6374537C-C6FA-42CE-A9DA-AE64DAF25884}" destId="{03A45B62-6C9A-421A-8618-2A54A420DB4D}" srcOrd="3" destOrd="0" presId="urn:microsoft.com/office/officeart/2005/8/layout/lProcess1"/>
    <dgm:cxn modelId="{655520E1-2734-410D-B20A-44971870D4DF}" type="presParOf" srcId="{6374537C-C6FA-42CE-A9DA-AE64DAF25884}" destId="{CF946BC0-2E89-4001-B660-5D1B616043F6}" srcOrd="4" destOrd="0" presId="urn:microsoft.com/office/officeart/2005/8/layout/lProcess1"/>
    <dgm:cxn modelId="{DC1C1697-F556-4F0D-AFCD-72F4DE1828BE}" type="presParOf" srcId="{EC192CFE-BE24-4F9D-B43D-507E50FDDF04}" destId="{70396EA3-DCAD-4E57-A2E3-99B3205A42DA}" srcOrd="5" destOrd="0" presId="urn:microsoft.com/office/officeart/2005/8/layout/lProcess1"/>
    <dgm:cxn modelId="{51F62E36-5A34-4504-B056-D5BCCC5044AD}" type="presParOf" srcId="{EC192CFE-BE24-4F9D-B43D-507E50FDDF04}" destId="{0FD0FB6C-DF12-4BDA-8314-A9E707D0CD37}" srcOrd="6" destOrd="0" presId="urn:microsoft.com/office/officeart/2005/8/layout/lProcess1"/>
    <dgm:cxn modelId="{88176324-09CF-4DE4-8683-CC23E40DCD7F}" type="presParOf" srcId="{0FD0FB6C-DF12-4BDA-8314-A9E707D0CD37}" destId="{06FE3CFC-92C9-43A5-8ABE-86F3E62C5F66}" srcOrd="0" destOrd="0" presId="urn:microsoft.com/office/officeart/2005/8/layout/lProcess1"/>
    <dgm:cxn modelId="{CE8D0733-6FC6-4AA8-9B61-AE50ABF8BC01}" type="presParOf" srcId="{0FD0FB6C-DF12-4BDA-8314-A9E707D0CD37}" destId="{B40DF30A-EEC5-406A-A748-F32A22D9CC06}" srcOrd="1" destOrd="0" presId="urn:microsoft.com/office/officeart/2005/8/layout/lProcess1"/>
    <dgm:cxn modelId="{C4C2990C-DC3A-4C5C-B1E8-FF35C495B587}" type="presParOf" srcId="{0FD0FB6C-DF12-4BDA-8314-A9E707D0CD37}" destId="{DB96FADC-9495-4F3B-8975-EFDD175ED109}" srcOrd="2" destOrd="0" presId="urn:microsoft.com/office/officeart/2005/8/layout/lProcess1"/>
    <dgm:cxn modelId="{47CC201A-375D-421F-8383-0F7D25ED563C}" type="presParOf" srcId="{EC192CFE-BE24-4F9D-B43D-507E50FDDF04}" destId="{934C7CA3-100B-4AC4-9D98-87E7C9DF6D25}" srcOrd="7" destOrd="0" presId="urn:microsoft.com/office/officeart/2005/8/layout/lProcess1"/>
    <dgm:cxn modelId="{B5157451-DC25-49E8-80D6-DFE39913F285}" type="presParOf" srcId="{EC192CFE-BE24-4F9D-B43D-507E50FDDF04}" destId="{69CD9A84-F9DE-4C8E-9095-86C8A1342E90}" srcOrd="8" destOrd="0" presId="urn:microsoft.com/office/officeart/2005/8/layout/lProcess1"/>
    <dgm:cxn modelId="{55633E0B-1C9D-4C36-BDED-DDF7522B7B71}" type="presParOf" srcId="{69CD9A84-F9DE-4C8E-9095-86C8A1342E90}" destId="{DFBA5470-C475-4B53-8088-B0400DFA3E11}" srcOrd="0" destOrd="0" presId="urn:microsoft.com/office/officeart/2005/8/layout/lProcess1"/>
    <dgm:cxn modelId="{57331016-F47F-404E-8C33-07B2A4FBF03E}" type="presParOf" srcId="{69CD9A84-F9DE-4C8E-9095-86C8A1342E90}" destId="{5E2D0C62-2C34-44AD-A826-4F503CB48D5C}" srcOrd="1" destOrd="0" presId="urn:microsoft.com/office/officeart/2005/8/layout/lProcess1"/>
    <dgm:cxn modelId="{ECDF3B49-033B-4C1F-AFF8-5DB3A2581C72}" type="presParOf" srcId="{69CD9A84-F9DE-4C8E-9095-86C8A1342E90}" destId="{256CFE3B-8BBE-4994-A516-1BC562B6A45F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722E7A-266E-42D3-9190-AE264AA1DF0D}" type="doc">
      <dgm:prSet loTypeId="urn:microsoft.com/office/officeart/2005/8/layout/hProcess3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sv-SE"/>
        </a:p>
      </dgm:t>
    </dgm:pt>
    <dgm:pt modelId="{F08E66E7-4709-46CE-B65D-78727C20BC21}">
      <dgm:prSet phldrT="[Text]"/>
      <dgm:spPr/>
      <dgm:t>
        <a:bodyPr/>
        <a:lstStyle/>
        <a:p>
          <a:r>
            <a:rPr lang="sv-SE" dirty="0" smtClean="0"/>
            <a:t>2019-09</a:t>
          </a:r>
          <a:endParaRPr lang="sv-SE" dirty="0"/>
        </a:p>
      </dgm:t>
    </dgm:pt>
    <dgm:pt modelId="{B8CFEDC9-2DF9-427C-8FF8-2E5CEB1B9A46}" type="parTrans" cxnId="{5360DC00-DC0B-423E-8DF1-A955BD2FC674}">
      <dgm:prSet/>
      <dgm:spPr/>
      <dgm:t>
        <a:bodyPr/>
        <a:lstStyle/>
        <a:p>
          <a:endParaRPr lang="sv-SE"/>
        </a:p>
      </dgm:t>
    </dgm:pt>
    <dgm:pt modelId="{5FD39EB6-72D0-4270-849D-EBB95E8E45E8}" type="sibTrans" cxnId="{5360DC00-DC0B-423E-8DF1-A955BD2FC674}">
      <dgm:prSet/>
      <dgm:spPr/>
      <dgm:t>
        <a:bodyPr/>
        <a:lstStyle/>
        <a:p>
          <a:endParaRPr lang="sv-SE"/>
        </a:p>
      </dgm:t>
    </dgm:pt>
    <dgm:pt modelId="{02CC1120-778E-400D-8396-ABAA71C5AC55}">
      <dgm:prSet phldrT="[Text]"/>
      <dgm:spPr/>
      <dgm:t>
        <a:bodyPr/>
        <a:lstStyle/>
        <a:p>
          <a:r>
            <a:rPr lang="sv-SE" dirty="0" smtClean="0"/>
            <a:t>2019-10</a:t>
          </a:r>
          <a:endParaRPr lang="sv-SE" dirty="0"/>
        </a:p>
      </dgm:t>
    </dgm:pt>
    <dgm:pt modelId="{016C488D-1295-42C9-BAE8-021B75884474}" type="parTrans" cxnId="{1BE3220D-93E7-4628-996E-117395AD0359}">
      <dgm:prSet/>
      <dgm:spPr/>
      <dgm:t>
        <a:bodyPr/>
        <a:lstStyle/>
        <a:p>
          <a:endParaRPr lang="sv-SE"/>
        </a:p>
      </dgm:t>
    </dgm:pt>
    <dgm:pt modelId="{2574C8B8-9EEB-4F59-ADBF-EE9D77156E0B}" type="sibTrans" cxnId="{1BE3220D-93E7-4628-996E-117395AD0359}">
      <dgm:prSet/>
      <dgm:spPr/>
      <dgm:t>
        <a:bodyPr/>
        <a:lstStyle/>
        <a:p>
          <a:endParaRPr lang="sv-SE"/>
        </a:p>
      </dgm:t>
    </dgm:pt>
    <dgm:pt modelId="{21FE5756-42FF-48EC-B833-2975278388CD}">
      <dgm:prSet phldrT="[Text]"/>
      <dgm:spPr/>
      <dgm:t>
        <a:bodyPr/>
        <a:lstStyle/>
        <a:p>
          <a:r>
            <a:rPr lang="sv-SE" dirty="0" smtClean="0"/>
            <a:t>2019-11</a:t>
          </a:r>
          <a:endParaRPr lang="sv-SE" dirty="0"/>
        </a:p>
      </dgm:t>
    </dgm:pt>
    <dgm:pt modelId="{28E2B716-A0CB-4714-9964-41281FF72AA7}" type="parTrans" cxnId="{FFB7CF0F-EF01-43B7-9137-5A65ACDC61B4}">
      <dgm:prSet/>
      <dgm:spPr/>
      <dgm:t>
        <a:bodyPr/>
        <a:lstStyle/>
        <a:p>
          <a:endParaRPr lang="sv-SE"/>
        </a:p>
      </dgm:t>
    </dgm:pt>
    <dgm:pt modelId="{D0161FF6-4661-4738-AAF8-2FB417F81C75}" type="sibTrans" cxnId="{FFB7CF0F-EF01-43B7-9137-5A65ACDC61B4}">
      <dgm:prSet/>
      <dgm:spPr/>
      <dgm:t>
        <a:bodyPr/>
        <a:lstStyle/>
        <a:p>
          <a:endParaRPr lang="sv-SE"/>
        </a:p>
      </dgm:t>
    </dgm:pt>
    <dgm:pt modelId="{B95F8C60-44E7-4C12-9416-647B6B48B17D}">
      <dgm:prSet phldrT="[Text]"/>
      <dgm:spPr/>
      <dgm:t>
        <a:bodyPr/>
        <a:lstStyle/>
        <a:p>
          <a:r>
            <a:rPr lang="sv-SE" dirty="0" smtClean="0"/>
            <a:t>2019-12</a:t>
          </a:r>
          <a:endParaRPr lang="sv-SE" dirty="0"/>
        </a:p>
      </dgm:t>
    </dgm:pt>
    <dgm:pt modelId="{2DC18160-AEE3-47EF-B8BC-F11CEB6E6CA3}" type="parTrans" cxnId="{CD0DDC0B-EF76-4A42-B180-6F174C4F6DAF}">
      <dgm:prSet/>
      <dgm:spPr/>
      <dgm:t>
        <a:bodyPr/>
        <a:lstStyle/>
        <a:p>
          <a:endParaRPr lang="sv-SE"/>
        </a:p>
      </dgm:t>
    </dgm:pt>
    <dgm:pt modelId="{8F11A95F-2333-4ECD-AD2F-47338C0EAFBD}" type="sibTrans" cxnId="{CD0DDC0B-EF76-4A42-B180-6F174C4F6DAF}">
      <dgm:prSet/>
      <dgm:spPr/>
      <dgm:t>
        <a:bodyPr/>
        <a:lstStyle/>
        <a:p>
          <a:endParaRPr lang="sv-SE"/>
        </a:p>
      </dgm:t>
    </dgm:pt>
    <dgm:pt modelId="{7901CA79-6AA8-492D-964D-2213FFBDF5F9}">
      <dgm:prSet phldrT="[Text]"/>
      <dgm:spPr/>
      <dgm:t>
        <a:bodyPr/>
        <a:lstStyle/>
        <a:p>
          <a:r>
            <a:rPr lang="sv-SE" dirty="0" smtClean="0"/>
            <a:t>2020-01</a:t>
          </a:r>
          <a:endParaRPr lang="sv-SE" dirty="0"/>
        </a:p>
      </dgm:t>
    </dgm:pt>
    <dgm:pt modelId="{1DA91389-981C-4604-AE8F-BE603D7B7F61}" type="parTrans" cxnId="{C211DBD6-2A53-4D19-90EA-ADF3FCA0912C}">
      <dgm:prSet/>
      <dgm:spPr/>
      <dgm:t>
        <a:bodyPr/>
        <a:lstStyle/>
        <a:p>
          <a:endParaRPr lang="sv-SE"/>
        </a:p>
      </dgm:t>
    </dgm:pt>
    <dgm:pt modelId="{47EB75CE-9434-4FDD-ABA7-E51A1D1F3DBD}" type="sibTrans" cxnId="{C211DBD6-2A53-4D19-90EA-ADF3FCA0912C}">
      <dgm:prSet/>
      <dgm:spPr/>
      <dgm:t>
        <a:bodyPr/>
        <a:lstStyle/>
        <a:p>
          <a:endParaRPr lang="sv-SE"/>
        </a:p>
      </dgm:t>
    </dgm:pt>
    <dgm:pt modelId="{03F116C5-6D0D-4C1A-8304-6FF1F2C21071}" type="pres">
      <dgm:prSet presAssocID="{2D722E7A-266E-42D3-9190-AE264AA1DF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1E81D0AA-60A1-4EE0-A718-C586A72143CF}" type="pres">
      <dgm:prSet presAssocID="{2D722E7A-266E-42D3-9190-AE264AA1DF0D}" presName="dummy" presStyleCnt="0"/>
      <dgm:spPr/>
    </dgm:pt>
    <dgm:pt modelId="{127612BD-AA7A-4B42-B899-83B923FD60B6}" type="pres">
      <dgm:prSet presAssocID="{2D722E7A-266E-42D3-9190-AE264AA1DF0D}" presName="linH" presStyleCnt="0"/>
      <dgm:spPr/>
    </dgm:pt>
    <dgm:pt modelId="{FBCC03E7-6ACE-4DEB-8D42-C97552D4BC7B}" type="pres">
      <dgm:prSet presAssocID="{2D722E7A-266E-42D3-9190-AE264AA1DF0D}" presName="padding1" presStyleCnt="0"/>
      <dgm:spPr/>
    </dgm:pt>
    <dgm:pt modelId="{105BBF7A-DDF6-4916-8ECA-2AEC4BA17EB4}" type="pres">
      <dgm:prSet presAssocID="{F08E66E7-4709-46CE-B65D-78727C20BC21}" presName="linV" presStyleCnt="0"/>
      <dgm:spPr/>
    </dgm:pt>
    <dgm:pt modelId="{021CE462-845C-4557-AE1D-2ADC4453509E}" type="pres">
      <dgm:prSet presAssocID="{F08E66E7-4709-46CE-B65D-78727C20BC21}" presName="spVertical1" presStyleCnt="0"/>
      <dgm:spPr/>
    </dgm:pt>
    <dgm:pt modelId="{86E3ADEE-86B6-46D9-93B8-733DCBE33C71}" type="pres">
      <dgm:prSet presAssocID="{F08E66E7-4709-46CE-B65D-78727C20BC21}" presName="parTx" presStyleLbl="revTx" presStyleIdx="0" presStyleCnt="5" custLinFactNeighborX="-43783" custLinFactNeighborY="-177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AFC5EA0-B9B3-4445-8C2B-8072D88F32CB}" type="pres">
      <dgm:prSet presAssocID="{F08E66E7-4709-46CE-B65D-78727C20BC21}" presName="spVertical2" presStyleCnt="0"/>
      <dgm:spPr/>
    </dgm:pt>
    <dgm:pt modelId="{BEB9EE4A-F27D-47CC-8830-DF2FD2954992}" type="pres">
      <dgm:prSet presAssocID="{F08E66E7-4709-46CE-B65D-78727C20BC21}" presName="spVertical3" presStyleCnt="0"/>
      <dgm:spPr/>
    </dgm:pt>
    <dgm:pt modelId="{F7E56BB2-D13A-4AD8-88AD-D3DC6DD8A4B3}" type="pres">
      <dgm:prSet presAssocID="{5FD39EB6-72D0-4270-849D-EBB95E8E45E8}" presName="space" presStyleCnt="0"/>
      <dgm:spPr/>
    </dgm:pt>
    <dgm:pt modelId="{29F82D48-DFEF-4578-84ED-AFA5753C6A2A}" type="pres">
      <dgm:prSet presAssocID="{02CC1120-778E-400D-8396-ABAA71C5AC55}" presName="linV" presStyleCnt="0"/>
      <dgm:spPr/>
    </dgm:pt>
    <dgm:pt modelId="{D6AA6C03-D7F3-4103-A005-542C6015B09C}" type="pres">
      <dgm:prSet presAssocID="{02CC1120-778E-400D-8396-ABAA71C5AC55}" presName="spVertical1" presStyleCnt="0"/>
      <dgm:spPr/>
    </dgm:pt>
    <dgm:pt modelId="{69002114-87D2-48FF-B08B-50D089247708}" type="pres">
      <dgm:prSet presAssocID="{02CC1120-778E-400D-8396-ABAA71C5AC55}" presName="parTx" presStyleLbl="revTx" presStyleIdx="1" presStyleCnt="5" custLinFactNeighborX="-26605" custLinFactNeighborY="-177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E466BF4-A0D2-4F8C-A0AB-BAF25D69F03F}" type="pres">
      <dgm:prSet presAssocID="{02CC1120-778E-400D-8396-ABAA71C5AC55}" presName="spVertical2" presStyleCnt="0"/>
      <dgm:spPr/>
    </dgm:pt>
    <dgm:pt modelId="{225C9549-B44B-4B18-BD94-38A95F623332}" type="pres">
      <dgm:prSet presAssocID="{02CC1120-778E-400D-8396-ABAA71C5AC55}" presName="spVertical3" presStyleCnt="0"/>
      <dgm:spPr/>
    </dgm:pt>
    <dgm:pt modelId="{40DAA10F-C5C4-4E48-81D0-521F2717E434}" type="pres">
      <dgm:prSet presAssocID="{2574C8B8-9EEB-4F59-ADBF-EE9D77156E0B}" presName="space" presStyleCnt="0"/>
      <dgm:spPr/>
    </dgm:pt>
    <dgm:pt modelId="{DF86BA42-5869-4592-A302-3D021571DA6A}" type="pres">
      <dgm:prSet presAssocID="{21FE5756-42FF-48EC-B833-2975278388CD}" presName="linV" presStyleCnt="0"/>
      <dgm:spPr/>
    </dgm:pt>
    <dgm:pt modelId="{46AAB46D-776E-423A-AF0A-9C9928313BBE}" type="pres">
      <dgm:prSet presAssocID="{21FE5756-42FF-48EC-B833-2975278388CD}" presName="spVertical1" presStyleCnt="0"/>
      <dgm:spPr/>
    </dgm:pt>
    <dgm:pt modelId="{B45566F0-0DAF-4B8C-ACAE-A7A7155737EA}" type="pres">
      <dgm:prSet presAssocID="{21FE5756-42FF-48EC-B833-2975278388CD}" presName="parTx" presStyleLbl="revTx" presStyleIdx="2" presStyleCnt="5" custLinFactNeighborX="-43110" custLinFactNeighborY="-177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A4E839D-C000-4610-8B20-1F1C08F86583}" type="pres">
      <dgm:prSet presAssocID="{21FE5756-42FF-48EC-B833-2975278388CD}" presName="spVertical2" presStyleCnt="0"/>
      <dgm:spPr/>
    </dgm:pt>
    <dgm:pt modelId="{8FDCEA06-2CFF-4835-890F-1740A3786365}" type="pres">
      <dgm:prSet presAssocID="{21FE5756-42FF-48EC-B833-2975278388CD}" presName="spVertical3" presStyleCnt="0"/>
      <dgm:spPr/>
    </dgm:pt>
    <dgm:pt modelId="{94989FD0-21E2-4623-9BBF-6B036E4AC7C7}" type="pres">
      <dgm:prSet presAssocID="{D0161FF6-4661-4738-AAF8-2FB417F81C75}" presName="space" presStyleCnt="0"/>
      <dgm:spPr/>
    </dgm:pt>
    <dgm:pt modelId="{7A62CDD0-1D45-4186-A895-EB1F55CC693F}" type="pres">
      <dgm:prSet presAssocID="{B95F8C60-44E7-4C12-9416-647B6B48B17D}" presName="linV" presStyleCnt="0"/>
      <dgm:spPr/>
    </dgm:pt>
    <dgm:pt modelId="{54801DD5-2013-4C3C-99D6-60297D197AE0}" type="pres">
      <dgm:prSet presAssocID="{B95F8C60-44E7-4C12-9416-647B6B48B17D}" presName="spVertical1" presStyleCnt="0"/>
      <dgm:spPr/>
    </dgm:pt>
    <dgm:pt modelId="{F12721F2-9416-472E-9500-94E81C2CD540}" type="pres">
      <dgm:prSet presAssocID="{B95F8C60-44E7-4C12-9416-647B6B48B17D}" presName="parTx" presStyleLbl="revTx" presStyleIdx="3" presStyleCnt="5" custLinFactNeighborX="-48721" custLinFactNeighborY="-50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BED8C3B-D89B-45A5-8469-297F20D14FF5}" type="pres">
      <dgm:prSet presAssocID="{B95F8C60-44E7-4C12-9416-647B6B48B17D}" presName="spVertical2" presStyleCnt="0"/>
      <dgm:spPr/>
    </dgm:pt>
    <dgm:pt modelId="{7B59F152-0DBF-4399-AB22-7EF6EECA5867}" type="pres">
      <dgm:prSet presAssocID="{B95F8C60-44E7-4C12-9416-647B6B48B17D}" presName="spVertical3" presStyleCnt="0"/>
      <dgm:spPr/>
    </dgm:pt>
    <dgm:pt modelId="{C62A2A3B-4D1C-4F92-9780-7BE7C2976D1E}" type="pres">
      <dgm:prSet presAssocID="{8F11A95F-2333-4ECD-AD2F-47338C0EAFBD}" presName="space" presStyleCnt="0"/>
      <dgm:spPr/>
    </dgm:pt>
    <dgm:pt modelId="{82D5F475-F77E-4ED1-8DDC-DD809B4C6EB1}" type="pres">
      <dgm:prSet presAssocID="{7901CA79-6AA8-492D-964D-2213FFBDF5F9}" presName="linV" presStyleCnt="0"/>
      <dgm:spPr/>
    </dgm:pt>
    <dgm:pt modelId="{E1A1F3B0-D4DA-45A7-BA9D-E865A9E74A2A}" type="pres">
      <dgm:prSet presAssocID="{7901CA79-6AA8-492D-964D-2213FFBDF5F9}" presName="spVertical1" presStyleCnt="0"/>
      <dgm:spPr/>
    </dgm:pt>
    <dgm:pt modelId="{CC28696C-C5B5-4E78-AAB6-15CEB13045E2}" type="pres">
      <dgm:prSet presAssocID="{7901CA79-6AA8-492D-964D-2213FFBDF5F9}" presName="parTx" presStyleLbl="revTx" presStyleIdx="4" presStyleCnt="5" custLinFactNeighborX="-66632" custLinFactNeighborY="-177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E1EAD65-1C12-4BFC-9848-027F83222571}" type="pres">
      <dgm:prSet presAssocID="{7901CA79-6AA8-492D-964D-2213FFBDF5F9}" presName="spVertical2" presStyleCnt="0"/>
      <dgm:spPr/>
    </dgm:pt>
    <dgm:pt modelId="{09197091-DEDE-4787-B5C6-A2752BF40965}" type="pres">
      <dgm:prSet presAssocID="{7901CA79-6AA8-492D-964D-2213FFBDF5F9}" presName="spVertical3" presStyleCnt="0"/>
      <dgm:spPr/>
    </dgm:pt>
    <dgm:pt modelId="{1E35DAAF-0FCB-482F-A83A-20602258A571}" type="pres">
      <dgm:prSet presAssocID="{2D722E7A-266E-42D3-9190-AE264AA1DF0D}" presName="padding2" presStyleCnt="0"/>
      <dgm:spPr/>
    </dgm:pt>
    <dgm:pt modelId="{B39D5C13-DA20-465D-A51E-76DCC1189325}" type="pres">
      <dgm:prSet presAssocID="{2D722E7A-266E-42D3-9190-AE264AA1DF0D}" presName="negArrow" presStyleCnt="0"/>
      <dgm:spPr/>
    </dgm:pt>
    <dgm:pt modelId="{159DC7D1-6D67-414F-AA60-7982F15E7649}" type="pres">
      <dgm:prSet presAssocID="{2D722E7A-266E-42D3-9190-AE264AA1DF0D}" presName="backgroundArrow" presStyleLbl="node1" presStyleIdx="0" presStyleCnt="1" custLinFactNeighborY="-9985"/>
      <dgm:spPr/>
    </dgm:pt>
  </dgm:ptLst>
  <dgm:cxnLst>
    <dgm:cxn modelId="{5360DC00-DC0B-423E-8DF1-A955BD2FC674}" srcId="{2D722E7A-266E-42D3-9190-AE264AA1DF0D}" destId="{F08E66E7-4709-46CE-B65D-78727C20BC21}" srcOrd="0" destOrd="0" parTransId="{B8CFEDC9-2DF9-427C-8FF8-2E5CEB1B9A46}" sibTransId="{5FD39EB6-72D0-4270-849D-EBB95E8E45E8}"/>
    <dgm:cxn modelId="{017C81D6-6EC8-4EBC-A745-443D999F8D50}" type="presOf" srcId="{02CC1120-778E-400D-8396-ABAA71C5AC55}" destId="{69002114-87D2-48FF-B08B-50D089247708}" srcOrd="0" destOrd="0" presId="urn:microsoft.com/office/officeart/2005/8/layout/hProcess3"/>
    <dgm:cxn modelId="{CD0DDC0B-EF76-4A42-B180-6F174C4F6DAF}" srcId="{2D722E7A-266E-42D3-9190-AE264AA1DF0D}" destId="{B95F8C60-44E7-4C12-9416-647B6B48B17D}" srcOrd="3" destOrd="0" parTransId="{2DC18160-AEE3-47EF-B8BC-F11CEB6E6CA3}" sibTransId="{8F11A95F-2333-4ECD-AD2F-47338C0EAFBD}"/>
    <dgm:cxn modelId="{1BE3220D-93E7-4628-996E-117395AD0359}" srcId="{2D722E7A-266E-42D3-9190-AE264AA1DF0D}" destId="{02CC1120-778E-400D-8396-ABAA71C5AC55}" srcOrd="1" destOrd="0" parTransId="{016C488D-1295-42C9-BAE8-021B75884474}" sibTransId="{2574C8B8-9EEB-4F59-ADBF-EE9D77156E0B}"/>
    <dgm:cxn modelId="{87684DDF-93B9-47CF-BB5E-F5277AD0AFFC}" type="presOf" srcId="{B95F8C60-44E7-4C12-9416-647B6B48B17D}" destId="{F12721F2-9416-472E-9500-94E81C2CD540}" srcOrd="0" destOrd="0" presId="urn:microsoft.com/office/officeart/2005/8/layout/hProcess3"/>
    <dgm:cxn modelId="{0B8D8A48-CE4E-46C7-B3F5-A49ED3D0D702}" type="presOf" srcId="{7901CA79-6AA8-492D-964D-2213FFBDF5F9}" destId="{CC28696C-C5B5-4E78-AAB6-15CEB13045E2}" srcOrd="0" destOrd="0" presId="urn:microsoft.com/office/officeart/2005/8/layout/hProcess3"/>
    <dgm:cxn modelId="{4661194F-7760-4A3D-8D87-1877DCBFA457}" type="presOf" srcId="{F08E66E7-4709-46CE-B65D-78727C20BC21}" destId="{86E3ADEE-86B6-46D9-93B8-733DCBE33C71}" srcOrd="0" destOrd="0" presId="urn:microsoft.com/office/officeart/2005/8/layout/hProcess3"/>
    <dgm:cxn modelId="{86ED089E-1D89-4CBE-94C1-EC57AD9367E6}" type="presOf" srcId="{21FE5756-42FF-48EC-B833-2975278388CD}" destId="{B45566F0-0DAF-4B8C-ACAE-A7A7155737EA}" srcOrd="0" destOrd="0" presId="urn:microsoft.com/office/officeart/2005/8/layout/hProcess3"/>
    <dgm:cxn modelId="{FFB7CF0F-EF01-43B7-9137-5A65ACDC61B4}" srcId="{2D722E7A-266E-42D3-9190-AE264AA1DF0D}" destId="{21FE5756-42FF-48EC-B833-2975278388CD}" srcOrd="2" destOrd="0" parTransId="{28E2B716-A0CB-4714-9964-41281FF72AA7}" sibTransId="{D0161FF6-4661-4738-AAF8-2FB417F81C75}"/>
    <dgm:cxn modelId="{FD5E1C02-67DA-4825-A796-D07563C6E258}" type="presOf" srcId="{2D722E7A-266E-42D3-9190-AE264AA1DF0D}" destId="{03F116C5-6D0D-4C1A-8304-6FF1F2C21071}" srcOrd="0" destOrd="0" presId="urn:microsoft.com/office/officeart/2005/8/layout/hProcess3"/>
    <dgm:cxn modelId="{C211DBD6-2A53-4D19-90EA-ADF3FCA0912C}" srcId="{2D722E7A-266E-42D3-9190-AE264AA1DF0D}" destId="{7901CA79-6AA8-492D-964D-2213FFBDF5F9}" srcOrd="4" destOrd="0" parTransId="{1DA91389-981C-4604-AE8F-BE603D7B7F61}" sibTransId="{47EB75CE-9434-4FDD-ABA7-E51A1D1F3DBD}"/>
    <dgm:cxn modelId="{01C11857-58C1-4DCB-B7C0-97636FDD2917}" type="presParOf" srcId="{03F116C5-6D0D-4C1A-8304-6FF1F2C21071}" destId="{1E81D0AA-60A1-4EE0-A718-C586A72143CF}" srcOrd="0" destOrd="0" presId="urn:microsoft.com/office/officeart/2005/8/layout/hProcess3"/>
    <dgm:cxn modelId="{C035FAAA-18F0-4F5A-B282-53272D9C7C69}" type="presParOf" srcId="{03F116C5-6D0D-4C1A-8304-6FF1F2C21071}" destId="{127612BD-AA7A-4B42-B899-83B923FD60B6}" srcOrd="1" destOrd="0" presId="urn:microsoft.com/office/officeart/2005/8/layout/hProcess3"/>
    <dgm:cxn modelId="{F5D9C631-A9B0-4ACC-9EBF-F39A61081EC1}" type="presParOf" srcId="{127612BD-AA7A-4B42-B899-83B923FD60B6}" destId="{FBCC03E7-6ACE-4DEB-8D42-C97552D4BC7B}" srcOrd="0" destOrd="0" presId="urn:microsoft.com/office/officeart/2005/8/layout/hProcess3"/>
    <dgm:cxn modelId="{81BD66F3-B205-428E-8D51-92CAFCCB995A}" type="presParOf" srcId="{127612BD-AA7A-4B42-B899-83B923FD60B6}" destId="{105BBF7A-DDF6-4916-8ECA-2AEC4BA17EB4}" srcOrd="1" destOrd="0" presId="urn:microsoft.com/office/officeart/2005/8/layout/hProcess3"/>
    <dgm:cxn modelId="{1878299C-F2A2-42EC-AC50-11FD82BC7198}" type="presParOf" srcId="{105BBF7A-DDF6-4916-8ECA-2AEC4BA17EB4}" destId="{021CE462-845C-4557-AE1D-2ADC4453509E}" srcOrd="0" destOrd="0" presId="urn:microsoft.com/office/officeart/2005/8/layout/hProcess3"/>
    <dgm:cxn modelId="{2D292CEB-33BF-4933-B7CB-CD63A336BACB}" type="presParOf" srcId="{105BBF7A-DDF6-4916-8ECA-2AEC4BA17EB4}" destId="{86E3ADEE-86B6-46D9-93B8-733DCBE33C71}" srcOrd="1" destOrd="0" presId="urn:microsoft.com/office/officeart/2005/8/layout/hProcess3"/>
    <dgm:cxn modelId="{8946F080-BCB6-4E57-9305-E68DB67E0FD3}" type="presParOf" srcId="{105BBF7A-DDF6-4916-8ECA-2AEC4BA17EB4}" destId="{1AFC5EA0-B9B3-4445-8C2B-8072D88F32CB}" srcOrd="2" destOrd="0" presId="urn:microsoft.com/office/officeart/2005/8/layout/hProcess3"/>
    <dgm:cxn modelId="{281CAED2-CC5B-48E3-A675-CA3B8E0665CE}" type="presParOf" srcId="{105BBF7A-DDF6-4916-8ECA-2AEC4BA17EB4}" destId="{BEB9EE4A-F27D-47CC-8830-DF2FD2954992}" srcOrd="3" destOrd="0" presId="urn:microsoft.com/office/officeart/2005/8/layout/hProcess3"/>
    <dgm:cxn modelId="{3123BDFC-ADAA-4F35-A43B-4EFFE66D77E3}" type="presParOf" srcId="{127612BD-AA7A-4B42-B899-83B923FD60B6}" destId="{F7E56BB2-D13A-4AD8-88AD-D3DC6DD8A4B3}" srcOrd="2" destOrd="0" presId="urn:microsoft.com/office/officeart/2005/8/layout/hProcess3"/>
    <dgm:cxn modelId="{F151284A-724E-4CEA-976C-44F96A7EB485}" type="presParOf" srcId="{127612BD-AA7A-4B42-B899-83B923FD60B6}" destId="{29F82D48-DFEF-4578-84ED-AFA5753C6A2A}" srcOrd="3" destOrd="0" presId="urn:microsoft.com/office/officeart/2005/8/layout/hProcess3"/>
    <dgm:cxn modelId="{FF04A105-8422-4F69-AEE6-FF90512EF451}" type="presParOf" srcId="{29F82D48-DFEF-4578-84ED-AFA5753C6A2A}" destId="{D6AA6C03-D7F3-4103-A005-542C6015B09C}" srcOrd="0" destOrd="0" presId="urn:microsoft.com/office/officeart/2005/8/layout/hProcess3"/>
    <dgm:cxn modelId="{B03FD3DD-358E-45E2-880B-D97108393CA1}" type="presParOf" srcId="{29F82D48-DFEF-4578-84ED-AFA5753C6A2A}" destId="{69002114-87D2-48FF-B08B-50D089247708}" srcOrd="1" destOrd="0" presId="urn:microsoft.com/office/officeart/2005/8/layout/hProcess3"/>
    <dgm:cxn modelId="{28340FEB-F4B7-4A2F-B091-2C05D803F7EC}" type="presParOf" srcId="{29F82D48-DFEF-4578-84ED-AFA5753C6A2A}" destId="{8E466BF4-A0D2-4F8C-A0AB-BAF25D69F03F}" srcOrd="2" destOrd="0" presId="urn:microsoft.com/office/officeart/2005/8/layout/hProcess3"/>
    <dgm:cxn modelId="{528421EB-3C53-4C96-8228-9629FA43A6C8}" type="presParOf" srcId="{29F82D48-DFEF-4578-84ED-AFA5753C6A2A}" destId="{225C9549-B44B-4B18-BD94-38A95F623332}" srcOrd="3" destOrd="0" presId="urn:microsoft.com/office/officeart/2005/8/layout/hProcess3"/>
    <dgm:cxn modelId="{7D5D74B8-28CC-4825-8FBC-CC39DBAAAED7}" type="presParOf" srcId="{127612BD-AA7A-4B42-B899-83B923FD60B6}" destId="{40DAA10F-C5C4-4E48-81D0-521F2717E434}" srcOrd="4" destOrd="0" presId="urn:microsoft.com/office/officeart/2005/8/layout/hProcess3"/>
    <dgm:cxn modelId="{2A2CE5DA-79CA-4665-8E08-CF9CC439FD6C}" type="presParOf" srcId="{127612BD-AA7A-4B42-B899-83B923FD60B6}" destId="{DF86BA42-5869-4592-A302-3D021571DA6A}" srcOrd="5" destOrd="0" presId="urn:microsoft.com/office/officeart/2005/8/layout/hProcess3"/>
    <dgm:cxn modelId="{76B4D937-724E-464E-88B4-EE88EEB8D9DA}" type="presParOf" srcId="{DF86BA42-5869-4592-A302-3D021571DA6A}" destId="{46AAB46D-776E-423A-AF0A-9C9928313BBE}" srcOrd="0" destOrd="0" presId="urn:microsoft.com/office/officeart/2005/8/layout/hProcess3"/>
    <dgm:cxn modelId="{D2D8F067-E92B-45A4-BF4F-417CBABBA730}" type="presParOf" srcId="{DF86BA42-5869-4592-A302-3D021571DA6A}" destId="{B45566F0-0DAF-4B8C-ACAE-A7A7155737EA}" srcOrd="1" destOrd="0" presId="urn:microsoft.com/office/officeart/2005/8/layout/hProcess3"/>
    <dgm:cxn modelId="{2ECFF3A7-3103-407C-933E-358AFC7789DE}" type="presParOf" srcId="{DF86BA42-5869-4592-A302-3D021571DA6A}" destId="{BA4E839D-C000-4610-8B20-1F1C08F86583}" srcOrd="2" destOrd="0" presId="urn:microsoft.com/office/officeart/2005/8/layout/hProcess3"/>
    <dgm:cxn modelId="{C1E93207-D77F-4105-854B-97616DBAFD78}" type="presParOf" srcId="{DF86BA42-5869-4592-A302-3D021571DA6A}" destId="{8FDCEA06-2CFF-4835-890F-1740A3786365}" srcOrd="3" destOrd="0" presId="urn:microsoft.com/office/officeart/2005/8/layout/hProcess3"/>
    <dgm:cxn modelId="{E7C72EBB-4B6B-48B0-85B8-A73264809F24}" type="presParOf" srcId="{127612BD-AA7A-4B42-B899-83B923FD60B6}" destId="{94989FD0-21E2-4623-9BBF-6B036E4AC7C7}" srcOrd="6" destOrd="0" presId="urn:microsoft.com/office/officeart/2005/8/layout/hProcess3"/>
    <dgm:cxn modelId="{47514C3E-E9DB-42FA-8829-C1D032A7CD6B}" type="presParOf" srcId="{127612BD-AA7A-4B42-B899-83B923FD60B6}" destId="{7A62CDD0-1D45-4186-A895-EB1F55CC693F}" srcOrd="7" destOrd="0" presId="urn:microsoft.com/office/officeart/2005/8/layout/hProcess3"/>
    <dgm:cxn modelId="{82A0FB9A-E99B-451D-B3D6-4C10D0B12557}" type="presParOf" srcId="{7A62CDD0-1D45-4186-A895-EB1F55CC693F}" destId="{54801DD5-2013-4C3C-99D6-60297D197AE0}" srcOrd="0" destOrd="0" presId="urn:microsoft.com/office/officeart/2005/8/layout/hProcess3"/>
    <dgm:cxn modelId="{439E8D63-9EF0-4895-912C-5D63CF6C49BD}" type="presParOf" srcId="{7A62CDD0-1D45-4186-A895-EB1F55CC693F}" destId="{F12721F2-9416-472E-9500-94E81C2CD540}" srcOrd="1" destOrd="0" presId="urn:microsoft.com/office/officeart/2005/8/layout/hProcess3"/>
    <dgm:cxn modelId="{C161FF5E-5A29-4631-8283-FC67482D099B}" type="presParOf" srcId="{7A62CDD0-1D45-4186-A895-EB1F55CC693F}" destId="{FBED8C3B-D89B-45A5-8469-297F20D14FF5}" srcOrd="2" destOrd="0" presId="urn:microsoft.com/office/officeart/2005/8/layout/hProcess3"/>
    <dgm:cxn modelId="{1103F4BD-F3DF-43B7-9C34-7382516D7254}" type="presParOf" srcId="{7A62CDD0-1D45-4186-A895-EB1F55CC693F}" destId="{7B59F152-0DBF-4399-AB22-7EF6EECA5867}" srcOrd="3" destOrd="0" presId="urn:microsoft.com/office/officeart/2005/8/layout/hProcess3"/>
    <dgm:cxn modelId="{C15722BC-154E-4AFA-BA84-4F0906A7B24C}" type="presParOf" srcId="{127612BD-AA7A-4B42-B899-83B923FD60B6}" destId="{C62A2A3B-4D1C-4F92-9780-7BE7C2976D1E}" srcOrd="8" destOrd="0" presId="urn:microsoft.com/office/officeart/2005/8/layout/hProcess3"/>
    <dgm:cxn modelId="{C9154F94-D93E-45A2-85EF-FABDB430EE2B}" type="presParOf" srcId="{127612BD-AA7A-4B42-B899-83B923FD60B6}" destId="{82D5F475-F77E-4ED1-8DDC-DD809B4C6EB1}" srcOrd="9" destOrd="0" presId="urn:microsoft.com/office/officeart/2005/8/layout/hProcess3"/>
    <dgm:cxn modelId="{34F497E0-B322-4F75-B30F-14B0FB300BD3}" type="presParOf" srcId="{82D5F475-F77E-4ED1-8DDC-DD809B4C6EB1}" destId="{E1A1F3B0-D4DA-45A7-BA9D-E865A9E74A2A}" srcOrd="0" destOrd="0" presId="urn:microsoft.com/office/officeart/2005/8/layout/hProcess3"/>
    <dgm:cxn modelId="{D3EC9B99-988E-4D97-BD28-2A8CD078B9A0}" type="presParOf" srcId="{82D5F475-F77E-4ED1-8DDC-DD809B4C6EB1}" destId="{CC28696C-C5B5-4E78-AAB6-15CEB13045E2}" srcOrd="1" destOrd="0" presId="urn:microsoft.com/office/officeart/2005/8/layout/hProcess3"/>
    <dgm:cxn modelId="{CD77529F-5BD8-4847-86BF-20A633632047}" type="presParOf" srcId="{82D5F475-F77E-4ED1-8DDC-DD809B4C6EB1}" destId="{CE1EAD65-1C12-4BFC-9848-027F83222571}" srcOrd="2" destOrd="0" presId="urn:microsoft.com/office/officeart/2005/8/layout/hProcess3"/>
    <dgm:cxn modelId="{88DC2BD9-13DE-4537-B6AA-34E6B5CFAAEB}" type="presParOf" srcId="{82D5F475-F77E-4ED1-8DDC-DD809B4C6EB1}" destId="{09197091-DEDE-4787-B5C6-A2752BF40965}" srcOrd="3" destOrd="0" presId="urn:microsoft.com/office/officeart/2005/8/layout/hProcess3"/>
    <dgm:cxn modelId="{F2954142-AD1A-4834-A79D-EA4FE7B6B5B7}" type="presParOf" srcId="{127612BD-AA7A-4B42-B899-83B923FD60B6}" destId="{1E35DAAF-0FCB-482F-A83A-20602258A571}" srcOrd="10" destOrd="0" presId="urn:microsoft.com/office/officeart/2005/8/layout/hProcess3"/>
    <dgm:cxn modelId="{40A3D34E-B44F-43C6-95B2-BD17E9BE32C6}" type="presParOf" srcId="{127612BD-AA7A-4B42-B899-83B923FD60B6}" destId="{B39D5C13-DA20-465D-A51E-76DCC1189325}" srcOrd="11" destOrd="0" presId="urn:microsoft.com/office/officeart/2005/8/layout/hProcess3"/>
    <dgm:cxn modelId="{F0156AF0-A9C7-4FC7-B4FA-1D58643AC6AE}" type="presParOf" srcId="{127612BD-AA7A-4B42-B899-83B923FD60B6}" destId="{159DC7D1-6D67-414F-AA60-7982F15E7649}" srcOrd="12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336DB-D685-4991-9770-2FD3513C1635}">
      <dsp:nvSpPr>
        <dsp:cNvPr id="0" name=""/>
        <dsp:cNvSpPr/>
      </dsp:nvSpPr>
      <dsp:spPr>
        <a:xfrm>
          <a:off x="458843" y="487810"/>
          <a:ext cx="1329509" cy="5367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>
              <a:solidFill>
                <a:srgbClr val="E57200"/>
              </a:solidFill>
            </a:rPr>
            <a:t>2019 June Start meeting</a:t>
          </a:r>
          <a:endParaRPr lang="en-US" sz="1400" kern="1200" noProof="0" dirty="0">
            <a:solidFill>
              <a:srgbClr val="E57200"/>
            </a:solidFill>
          </a:endParaRPr>
        </a:p>
      </dsp:txBody>
      <dsp:txXfrm>
        <a:off x="474564" y="503531"/>
        <a:ext cx="1298067" cy="505314"/>
      </dsp:txXfrm>
    </dsp:sp>
    <dsp:sp modelId="{A066FF45-9ABC-45F7-984B-E23F26B41C5A}">
      <dsp:nvSpPr>
        <dsp:cNvPr id="0" name=""/>
        <dsp:cNvSpPr/>
      </dsp:nvSpPr>
      <dsp:spPr>
        <a:xfrm>
          <a:off x="529900" y="1228572"/>
          <a:ext cx="1196671" cy="6975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>
              <a:solidFill>
                <a:srgbClr val="E57200"/>
              </a:solidFill>
            </a:rPr>
            <a:t>Targets agreed</a:t>
          </a:r>
          <a:endParaRPr lang="en-US" sz="1400" kern="1200" noProof="0" dirty="0">
            <a:solidFill>
              <a:srgbClr val="E57200"/>
            </a:solidFill>
          </a:endParaRPr>
        </a:p>
      </dsp:txBody>
      <dsp:txXfrm>
        <a:off x="550330" y="1249002"/>
        <a:ext cx="1155811" cy="656670"/>
      </dsp:txXfrm>
    </dsp:sp>
    <dsp:sp modelId="{155861EF-EB6A-4AF6-B3B1-8C67EC80A7A0}">
      <dsp:nvSpPr>
        <dsp:cNvPr id="0" name=""/>
        <dsp:cNvSpPr/>
      </dsp:nvSpPr>
      <dsp:spPr>
        <a:xfrm>
          <a:off x="2669565" y="446791"/>
          <a:ext cx="1461501" cy="7312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>
              <a:solidFill>
                <a:srgbClr val="E57200"/>
              </a:solidFill>
            </a:rPr>
            <a:t>Message types decided</a:t>
          </a:r>
          <a:endParaRPr lang="en-US" sz="1400" kern="1200" noProof="0" dirty="0">
            <a:solidFill>
              <a:srgbClr val="E57200"/>
            </a:solidFill>
          </a:endParaRPr>
        </a:p>
      </dsp:txBody>
      <dsp:txXfrm>
        <a:off x="2690982" y="468208"/>
        <a:ext cx="1418667" cy="688390"/>
      </dsp:txXfrm>
    </dsp:sp>
    <dsp:sp modelId="{E2A47D4B-7B0E-4DCE-AA1D-7CF769C6D68E}">
      <dsp:nvSpPr>
        <dsp:cNvPr id="0" name=""/>
        <dsp:cNvSpPr/>
      </dsp:nvSpPr>
      <dsp:spPr>
        <a:xfrm rot="5615166">
          <a:off x="3306780" y="1215092"/>
          <a:ext cx="125538" cy="1764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E9C91-2326-4834-97FD-4676B608D98F}">
      <dsp:nvSpPr>
        <dsp:cNvPr id="0" name=""/>
        <dsp:cNvSpPr/>
      </dsp:nvSpPr>
      <dsp:spPr>
        <a:xfrm>
          <a:off x="2669544" y="1428601"/>
          <a:ext cx="1321121" cy="1008182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Registration in PEPPOL</a:t>
          </a:r>
          <a:endParaRPr lang="en-US" sz="1400" b="1" kern="1200" noProof="0" dirty="0"/>
        </a:p>
      </dsp:txBody>
      <dsp:txXfrm>
        <a:off x="2699073" y="1458130"/>
        <a:ext cx="1262063" cy="949124"/>
      </dsp:txXfrm>
    </dsp:sp>
    <dsp:sp modelId="{03A45B62-6C9A-421A-8618-2A54A420DB4D}">
      <dsp:nvSpPr>
        <dsp:cNvPr id="0" name=""/>
        <dsp:cNvSpPr/>
      </dsp:nvSpPr>
      <dsp:spPr>
        <a:xfrm rot="5244368">
          <a:off x="3312824" y="2482846"/>
          <a:ext cx="92401" cy="1764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46BC0-2E89-4001-B660-5D1B616043F6}">
      <dsp:nvSpPr>
        <dsp:cNvPr id="0" name=""/>
        <dsp:cNvSpPr/>
      </dsp:nvSpPr>
      <dsp:spPr>
        <a:xfrm>
          <a:off x="2598488" y="2705341"/>
          <a:ext cx="1566150" cy="726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Test order in pilot</a:t>
          </a:r>
          <a:endParaRPr lang="en-US" sz="1400" b="1" kern="1200" noProof="0" dirty="0">
            <a:solidFill>
              <a:srgbClr val="00B050"/>
            </a:solidFill>
          </a:endParaRPr>
        </a:p>
      </dsp:txBody>
      <dsp:txXfrm>
        <a:off x="2619765" y="2726618"/>
        <a:ext cx="1523596" cy="683881"/>
      </dsp:txXfrm>
    </dsp:sp>
    <dsp:sp modelId="{06FE3CFC-92C9-43A5-8ABE-86F3E62C5F66}">
      <dsp:nvSpPr>
        <dsp:cNvPr id="0" name=""/>
        <dsp:cNvSpPr/>
      </dsp:nvSpPr>
      <dsp:spPr>
        <a:xfrm>
          <a:off x="4837398" y="386405"/>
          <a:ext cx="1161627" cy="7086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Test order OK</a:t>
          </a:r>
          <a:endParaRPr lang="en-US" sz="1400" kern="1200" noProof="0" dirty="0"/>
        </a:p>
      </dsp:txBody>
      <dsp:txXfrm>
        <a:off x="4858153" y="407160"/>
        <a:ext cx="1120117" cy="667110"/>
      </dsp:txXfrm>
    </dsp:sp>
    <dsp:sp modelId="{B40DF30A-EEC5-406A-A748-F32A22D9CC06}">
      <dsp:nvSpPr>
        <dsp:cNvPr id="0" name=""/>
        <dsp:cNvSpPr/>
      </dsp:nvSpPr>
      <dsp:spPr>
        <a:xfrm rot="5165614">
          <a:off x="5400627" y="1103326"/>
          <a:ext cx="96740" cy="1764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6FADC-9495-4F3B-8975-EFDD175ED109}">
      <dsp:nvSpPr>
        <dsp:cNvPr id="0" name=""/>
        <dsp:cNvSpPr/>
      </dsp:nvSpPr>
      <dsp:spPr>
        <a:xfrm>
          <a:off x="4777734" y="1288057"/>
          <a:ext cx="1403066" cy="693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noProof="0" dirty="0" smtClean="0"/>
            <a:t>Order pilots in production</a:t>
          </a:r>
          <a:endParaRPr lang="en-US" sz="1400" b="0" kern="1200" noProof="0" dirty="0"/>
        </a:p>
      </dsp:txBody>
      <dsp:txXfrm>
        <a:off x="4798047" y="1308370"/>
        <a:ext cx="1362440" cy="652922"/>
      </dsp:txXfrm>
    </dsp:sp>
    <dsp:sp modelId="{DFBA5470-C475-4B53-8088-B0400DFA3E11}">
      <dsp:nvSpPr>
        <dsp:cNvPr id="0" name=""/>
        <dsp:cNvSpPr/>
      </dsp:nvSpPr>
      <dsp:spPr>
        <a:xfrm>
          <a:off x="6536447" y="391367"/>
          <a:ext cx="935794" cy="8453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Order to all units in prod.</a:t>
          </a:r>
          <a:endParaRPr lang="en-US" sz="1400" kern="1200" noProof="0" dirty="0"/>
        </a:p>
      </dsp:txBody>
      <dsp:txXfrm>
        <a:off x="6561205" y="416125"/>
        <a:ext cx="886278" cy="795784"/>
      </dsp:txXfrm>
    </dsp:sp>
    <dsp:sp modelId="{5E2D0C62-2C34-44AD-A826-4F503CB48D5C}">
      <dsp:nvSpPr>
        <dsp:cNvPr id="0" name=""/>
        <dsp:cNvSpPr/>
      </dsp:nvSpPr>
      <dsp:spPr>
        <a:xfrm rot="5150553">
          <a:off x="6970873" y="1298215"/>
          <a:ext cx="150159" cy="1764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6CFE3B-8BBE-4994-A516-1BC562B6A45F}">
      <dsp:nvSpPr>
        <dsp:cNvPr id="0" name=""/>
        <dsp:cNvSpPr/>
      </dsp:nvSpPr>
      <dsp:spPr>
        <a:xfrm>
          <a:off x="6676544" y="1536195"/>
          <a:ext cx="800456" cy="54846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err="1" smtClean="0"/>
            <a:t>etc</a:t>
          </a:r>
          <a:endParaRPr lang="en-US" sz="1400" b="1" kern="1200" noProof="0" dirty="0"/>
        </a:p>
      </dsp:txBody>
      <dsp:txXfrm>
        <a:off x="6692608" y="1552259"/>
        <a:ext cx="768328" cy="5163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DC7D1-6D67-414F-AA60-7982F15E7649}">
      <dsp:nvSpPr>
        <dsp:cNvPr id="0" name=""/>
        <dsp:cNvSpPr/>
      </dsp:nvSpPr>
      <dsp:spPr>
        <a:xfrm>
          <a:off x="0" y="0"/>
          <a:ext cx="8622165" cy="1008000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8696C-C5B5-4E78-AAB6-15CEB13045E2}">
      <dsp:nvSpPr>
        <dsp:cNvPr id="0" name=""/>
        <dsp:cNvSpPr/>
      </dsp:nvSpPr>
      <dsp:spPr>
        <a:xfrm>
          <a:off x="6155308" y="231480"/>
          <a:ext cx="1321953" cy="5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2020-01</a:t>
          </a:r>
          <a:endParaRPr lang="sv-SE" sz="1400" kern="1200" dirty="0"/>
        </a:p>
      </dsp:txBody>
      <dsp:txXfrm>
        <a:off x="6155308" y="231480"/>
        <a:ext cx="1321953" cy="504000"/>
      </dsp:txXfrm>
    </dsp:sp>
    <dsp:sp modelId="{F12721F2-9416-472E-9500-94E81C2CD540}">
      <dsp:nvSpPr>
        <dsp:cNvPr id="0" name=""/>
        <dsp:cNvSpPr/>
      </dsp:nvSpPr>
      <dsp:spPr>
        <a:xfrm>
          <a:off x="4805739" y="263504"/>
          <a:ext cx="1321953" cy="5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2019-12</a:t>
          </a:r>
          <a:endParaRPr lang="sv-SE" sz="1400" kern="1200" dirty="0"/>
        </a:p>
      </dsp:txBody>
      <dsp:txXfrm>
        <a:off x="4805739" y="263504"/>
        <a:ext cx="1321953" cy="504000"/>
      </dsp:txXfrm>
    </dsp:sp>
    <dsp:sp modelId="{B45566F0-0DAF-4B8C-ACAE-A7A7155737EA}">
      <dsp:nvSpPr>
        <dsp:cNvPr id="0" name=""/>
        <dsp:cNvSpPr/>
      </dsp:nvSpPr>
      <dsp:spPr>
        <a:xfrm>
          <a:off x="3293570" y="231482"/>
          <a:ext cx="1321953" cy="5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2019-11</a:t>
          </a:r>
          <a:endParaRPr lang="sv-SE" sz="1400" kern="1200" dirty="0"/>
        </a:p>
      </dsp:txBody>
      <dsp:txXfrm>
        <a:off x="3293570" y="231482"/>
        <a:ext cx="1321953" cy="504000"/>
      </dsp:txXfrm>
    </dsp:sp>
    <dsp:sp modelId="{69002114-87D2-48FF-B08B-50D089247708}">
      <dsp:nvSpPr>
        <dsp:cNvPr id="0" name=""/>
        <dsp:cNvSpPr/>
      </dsp:nvSpPr>
      <dsp:spPr>
        <a:xfrm>
          <a:off x="1925415" y="231482"/>
          <a:ext cx="1321953" cy="5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2019-10</a:t>
          </a:r>
          <a:endParaRPr lang="sv-SE" sz="1400" kern="1200" dirty="0"/>
        </a:p>
      </dsp:txBody>
      <dsp:txXfrm>
        <a:off x="1925415" y="231482"/>
        <a:ext cx="1321953" cy="504000"/>
      </dsp:txXfrm>
    </dsp:sp>
    <dsp:sp modelId="{86E3ADEE-86B6-46D9-93B8-733DCBE33C71}">
      <dsp:nvSpPr>
        <dsp:cNvPr id="0" name=""/>
        <dsp:cNvSpPr/>
      </dsp:nvSpPr>
      <dsp:spPr>
        <a:xfrm>
          <a:off x="111986" y="231482"/>
          <a:ext cx="1321953" cy="50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2019-09</a:t>
          </a:r>
          <a:endParaRPr lang="sv-SE" sz="1400" kern="1200" dirty="0"/>
        </a:p>
      </dsp:txBody>
      <dsp:txXfrm>
        <a:off x="111986" y="231482"/>
        <a:ext cx="1321953" cy="50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1588"/>
            <a:ext cx="290195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0950" y="1588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383713"/>
            <a:ext cx="290195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AADB84D2-3E35-463B-865B-5E1B16743E2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00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1588"/>
            <a:ext cx="290195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0950" y="1588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83713"/>
            <a:ext cx="290195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E39DAEDE-63F2-4DCD-9ED4-8EAE58D1958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692650"/>
            <a:ext cx="4910137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Click to edit Master text styles</a:t>
            </a:r>
          </a:p>
          <a:p>
            <a:pPr lvl="1"/>
            <a:r>
              <a:rPr lang="sv-SE" noProof="0" smtClean="0"/>
              <a:t>Second level</a:t>
            </a:r>
          </a:p>
          <a:p>
            <a:pPr lvl="2"/>
            <a:r>
              <a:rPr lang="sv-SE" noProof="0" smtClean="0"/>
              <a:t>Third level</a:t>
            </a:r>
          </a:p>
          <a:p>
            <a:pPr lvl="3"/>
            <a:r>
              <a:rPr lang="sv-SE" noProof="0" smtClean="0"/>
              <a:t>Fourth level</a:t>
            </a:r>
          </a:p>
          <a:p>
            <a:pPr lvl="4"/>
            <a:r>
              <a:rPr lang="sv-SE" noProof="0" smtClean="0"/>
              <a:t>Fifth level</a:t>
            </a:r>
          </a:p>
        </p:txBody>
      </p:sp>
      <p:sp>
        <p:nvSpPr>
          <p:cNvPr id="3277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0" y="854075"/>
            <a:ext cx="4597400" cy="3448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57824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808880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582253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155851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4074606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693493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787086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030875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BCDB83-5E01-4D82-97D9-DB9C0985166B}" type="slidenum">
              <a:rPr lang="sv-SE" smtClean="0"/>
              <a:pPr/>
              <a:t>18</a:t>
            </a:fld>
            <a:endParaRPr lang="sv-SE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53108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492098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205829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161425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034814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747190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835702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872785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CCB19738-6B5D-49DF-A126-F32337F8A659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832505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67188-9C07-44FB-A68A-63FDEB3A254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45027-ACFC-414C-BF74-A8AF8359308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4AB8B-1053-498C-851E-80642E32241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12844-8D53-47B6-9DBF-5D80587C527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-7938" y="990600"/>
            <a:ext cx="228601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3773A5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57B9D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8915400" y="990600"/>
            <a:ext cx="228600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14900"/>
            <a:ext cx="6400800" cy="11811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v-SE"/>
              <a:t>Click to edit Master subtitle style</a:t>
            </a:r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84E04-DBDD-495F-84E9-FEFAB9E66757}" type="datetime1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C7DF2-CCB7-43F3-8144-2A7030DB781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8D1E1-05F8-465E-A2CE-E5E11E3208DC}" type="datetime1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38DD5-2842-485D-9E4D-CFAD8188C6E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619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38700" y="1219200"/>
            <a:ext cx="3619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6080D-6AF2-48A5-A6EB-4C43A2CE4749}" type="datetime1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D93B2-3914-489C-BFB5-BAAD664A1C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2FBBD-1C6E-47AE-924B-FFD3769633A1}" type="datetime1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8C26D-7974-42B7-8276-BCB3F86B34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40DBE-80BC-4B62-886F-9729FFB182EF}" type="datetime1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70B20-C4A0-457B-88EC-A98C9F15D21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B26DA-4138-4622-8851-C786787115B4}" type="datetime1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896EA-E223-4693-8F02-D29CBCBEA0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21B5E-51FA-4B71-A803-28CD821B3FC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8A366-7BFA-46E6-BF0A-9D5E8C1A7624}" type="datetime1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CE2AB-AB7D-49F7-8BDE-AB36AD3281A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48218-F28A-4BC0-A72F-AA12C7E094AB}" type="datetime1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DDE77-9BC9-40D4-B760-9CF1FC59885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44C5-C0B5-4F04-9433-35C83B830567}" type="datetime1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619DF-4D02-4D50-AE8A-8F0BC398B57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D224D-8078-47DD-9E8A-103847B307BA}" type="datetime1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3B75F-0AEA-4A8D-AF46-04EF7A2F898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5D5E-44BA-4F6C-B821-1BF500439F4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D416-A7FC-449C-807E-14FC676B7BC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98D0F-1553-4A70-9440-F3148BD4ED8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27CFD-5F32-4B11-8DDA-54F4712FDB9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5DC6-F38D-4509-A567-69B61F59765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8C23D-51DF-47D2-9426-3B31AAC134D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C5C02-F059-4F00-8484-8DD5655B43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3075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BFDCCC-7FD8-4FC6-8BF1-7C96950E5D04}" type="datetimeFigureOut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58C9C9-3FEF-45E1-8BD4-0647E7D1E9C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0" r:id="rId2"/>
    <p:sldLayoutId id="2147484209" r:id="rId3"/>
    <p:sldLayoutId id="2147484208" r:id="rId4"/>
    <p:sldLayoutId id="2147484207" r:id="rId5"/>
    <p:sldLayoutId id="2147484206" r:id="rId6"/>
    <p:sldLayoutId id="2147484205" r:id="rId7"/>
    <p:sldLayoutId id="2147484204" r:id="rId8"/>
    <p:sldLayoutId id="2147484203" r:id="rId9"/>
    <p:sldLayoutId id="2147484202" r:id="rId10"/>
    <p:sldLayoutId id="2147484201" r:id="rId11"/>
    <p:sldLayoutId id="214748420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3773A5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4099" name="Picture 3" descr="logo_BEAst_ne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6538" y="6442075"/>
            <a:ext cx="124936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Rectangle 4"/>
          <p:cNvSpPr>
            <a:spLocks noChangeArrowheads="1"/>
          </p:cNvSpPr>
          <p:nvPr userDrawn="1"/>
        </p:nvSpPr>
        <p:spPr bwMode="auto">
          <a:xfrm>
            <a:off x="-7938" y="990600"/>
            <a:ext cx="228601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5943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000" b="0">
                <a:solidFill>
                  <a:srgbClr val="3773A5"/>
                </a:solidFill>
              </a:defRPr>
            </a:lvl1pPr>
          </a:lstStyle>
          <a:p>
            <a:pPr>
              <a:defRPr/>
            </a:pPr>
            <a:fld id="{6A8EAF36-7211-4410-9987-13708CB97259}" type="datetime1">
              <a:rPr lang="sv-SE"/>
              <a:pPr>
                <a:defRPr/>
              </a:pPr>
              <a:t>2019-09-20</a:t>
            </a:fld>
            <a:endParaRPr lang="sv-S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5943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rgbClr val="3773A5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3EF2A22-51EA-427F-B087-41CBF494F97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87048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57B9D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391400" cy="487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87051" name="Rectangle 11"/>
          <p:cNvSpPr>
            <a:spLocks noChangeArrowheads="1"/>
          </p:cNvSpPr>
          <p:nvPr userDrawn="1"/>
        </p:nvSpPr>
        <p:spPr bwMode="auto">
          <a:xfrm>
            <a:off x="8915400" y="990600"/>
            <a:ext cx="228600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4109" name="Rectangle 13"/>
          <p:cNvSpPr>
            <a:spLocks noChangeArrowheads="1"/>
          </p:cNvSpPr>
          <p:nvPr userDrawn="1"/>
        </p:nvSpPr>
        <p:spPr bwMode="auto">
          <a:xfrm>
            <a:off x="1536700" y="6557963"/>
            <a:ext cx="48768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b"/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sv-SE" sz="1200">
                <a:solidFill>
                  <a:schemeClr val="bg1"/>
                </a:solidFill>
              </a:rPr>
              <a:t>Byggbranschens Elektroniska Affärsstandard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1" r:id="rId2"/>
    <p:sldLayoutId id="2147484220" r:id="rId3"/>
    <p:sldLayoutId id="2147484219" r:id="rId4"/>
    <p:sldLayoutId id="2147484218" r:id="rId5"/>
    <p:sldLayoutId id="2147484217" r:id="rId6"/>
    <p:sldLayoutId id="2147484216" r:id="rId7"/>
    <p:sldLayoutId id="2147484215" r:id="rId8"/>
    <p:sldLayoutId id="2147484214" r:id="rId9"/>
    <p:sldLayoutId id="2147484213" r:id="rId10"/>
    <p:sldLayoutId id="2147484212" r:id="rId11"/>
  </p:sldLayoutIdLst>
  <p:transition advClick="0"/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rgbClr val="3773A5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east.se/wp-content/uploads/2019/05/BEAst-Supply-Material-Order-Change.xs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validator.logiq.no/" TargetMode="External"/><Relationship Id="rId2" Type="http://schemas.openxmlformats.org/officeDocument/2006/relationships/hyperlink" Target="https://beast.se/standarder/beast-supply-material/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www.galaxygw.com/beast/" TargetMode="External"/><Relationship Id="rId5" Type="http://schemas.openxmlformats.org/officeDocument/2006/relationships/hyperlink" Target="https://beast.se/tjanster/beast-peppol-tjanst/" TargetMode="External"/><Relationship Id="rId4" Type="http://schemas.openxmlformats.org/officeDocument/2006/relationships/hyperlink" Target="https://www.beastportal.com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east.se/wp-content/uploads/2019/02/BEAst-Supply-Material-Order.xs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logo_BEAst_tx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628800"/>
            <a:ext cx="3672408" cy="124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5"/>
          <p:cNvSpPr/>
          <p:nvPr/>
        </p:nvSpPr>
        <p:spPr>
          <a:xfrm>
            <a:off x="1115616" y="3573016"/>
            <a:ext cx="691276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Template for Start and follow-up meetings Integration between two companies based on  BEAst Supply Material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BEAst September 2019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4268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4. Buyers conditions for order change, </a:t>
            </a:r>
            <a:r>
              <a:rPr lang="en-US" i="1" dirty="0" smtClean="0"/>
              <a:t>example to edit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13"/>
          <p:cNvSpPr txBox="1">
            <a:spLocks/>
          </p:cNvSpPr>
          <p:nvPr/>
        </p:nvSpPr>
        <p:spPr bwMode="auto">
          <a:xfrm>
            <a:off x="755576" y="1700809"/>
            <a:ext cx="7819536" cy="3384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773A5"/>
              </a:buClr>
              <a:buSzPct val="10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en-US" b="0" dirty="0" smtClean="0"/>
              <a:t>Send order changes within agreed time window </a:t>
            </a:r>
          </a:p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en-US" b="0" dirty="0" smtClean="0"/>
              <a:t>Support BEAst version 3.0.1 </a:t>
            </a:r>
            <a:endParaRPr lang="en-US" b="0" dirty="0" smtClean="0"/>
          </a:p>
          <a:p>
            <a:pPr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 dirty="0" smtClean="0"/>
              <a:t>XML schema at: </a:t>
            </a:r>
            <a:r>
              <a:rPr lang="en-US" sz="1000" b="0" dirty="0" smtClean="0">
                <a:hlinkClick r:id="rId3"/>
              </a:rPr>
              <a:t>https://beast.se/wp-content/uploads/2019/05/BEAst-Supply-Material-Order-Change.xsd</a:t>
            </a:r>
            <a:endParaRPr lang="en-US" sz="1000" b="0" dirty="0" smtClean="0"/>
          </a:p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en-US" b="0" dirty="0" smtClean="0"/>
              <a:t>Can create example order changes and send to [</a:t>
            </a:r>
            <a:r>
              <a:rPr lang="en-US" b="0" i="1" dirty="0" smtClean="0"/>
              <a:t>supplier</a:t>
            </a:r>
            <a:r>
              <a:rPr lang="en-US" b="0" dirty="0" smtClean="0"/>
              <a:t>]</a:t>
            </a:r>
          </a:p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en-US" b="0" dirty="0" err="1" smtClean="0"/>
              <a:t>etc</a:t>
            </a:r>
            <a:endParaRPr lang="en-US" b="0" dirty="0" smtClean="0"/>
          </a:p>
          <a:p>
            <a:pPr algn="l">
              <a:lnSpc>
                <a:spcPct val="100000"/>
              </a:lnSpc>
            </a:pP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205637420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4. Suppliers conditions for order change</a:t>
            </a:r>
            <a:r>
              <a:rPr lang="en-US" dirty="0" smtClean="0"/>
              <a:t>, </a:t>
            </a:r>
            <a:r>
              <a:rPr lang="en-US" i="1" dirty="0" smtClean="0"/>
              <a:t>example to edit</a:t>
            </a:r>
            <a:endParaRPr lang="en-US" i="1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13"/>
          <p:cNvSpPr txBox="1">
            <a:spLocks/>
          </p:cNvSpPr>
          <p:nvPr/>
        </p:nvSpPr>
        <p:spPr bwMode="auto">
          <a:xfrm>
            <a:off x="755576" y="1700809"/>
            <a:ext cx="7819536" cy="3384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773A5"/>
              </a:buClr>
              <a:buSzPct val="10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en-US" b="0" i="1" dirty="0"/>
              <a:t>To fill in as in previous </a:t>
            </a:r>
            <a:r>
              <a:rPr lang="en-US" b="0" i="1" dirty="0" smtClean="0"/>
              <a:t>slide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27529750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5. Implementation plan, rough example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58087"/>
              </p:ext>
            </p:extLst>
          </p:nvPr>
        </p:nvGraphicFramePr>
        <p:xfrm>
          <a:off x="47329" y="2348880"/>
          <a:ext cx="8701135" cy="3888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="" xmlns:a16="http://schemas.microsoft.com/office/drawing/2014/main" id="{D196A8EB-ED84-4AEA-BA36-9A9DE89E20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9226559"/>
              </p:ext>
            </p:extLst>
          </p:nvPr>
        </p:nvGraphicFramePr>
        <p:xfrm>
          <a:off x="270315" y="1544423"/>
          <a:ext cx="8622165" cy="1056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5919865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5. List of buying units (if applicable)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989054"/>
              </p:ext>
            </p:extLst>
          </p:nvPr>
        </p:nvGraphicFramePr>
        <p:xfrm>
          <a:off x="611560" y="1397000"/>
          <a:ext cx="770485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Name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Corporate ID / GLN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9163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5. </a:t>
            </a:r>
            <a:r>
              <a:rPr lang="en-US" dirty="0"/>
              <a:t>List of </a:t>
            </a:r>
            <a:r>
              <a:rPr lang="en-US" dirty="0" smtClean="0"/>
              <a:t>suppliers units </a:t>
            </a:r>
            <a:r>
              <a:rPr lang="en-US" dirty="0"/>
              <a:t>(if applicable)</a:t>
            </a:r>
            <a:endParaRPr lang="sv-SE" sz="20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521510"/>
              </p:ext>
            </p:extLst>
          </p:nvPr>
        </p:nvGraphicFramePr>
        <p:xfrm>
          <a:off x="611560" y="1397000"/>
          <a:ext cx="770485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Name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Corporate ID / GLN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14637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5. </a:t>
            </a:r>
            <a:r>
              <a:rPr lang="sv-SE" dirty="0" smtClean="0"/>
              <a:t>Tests and pilots</a:t>
            </a:r>
            <a:endParaRPr lang="sv-SE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634895"/>
              </p:ext>
            </p:extLst>
          </p:nvPr>
        </p:nvGraphicFramePr>
        <p:xfrm>
          <a:off x="489700" y="1603660"/>
          <a:ext cx="756084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1296144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Test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Status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Time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noProof="0" dirty="0" smtClean="0">
                          <a:latin typeface="+mn-lt"/>
                        </a:rPr>
                        <a:t>Internal test with files from the BEAst web</a:t>
                      </a:r>
                      <a:endParaRPr lang="en-US" sz="1800" b="0" noProof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noProof="0" dirty="0" smtClean="0">
                          <a:latin typeface="+mn-lt"/>
                        </a:rPr>
                        <a:t>Internal check from XML schema at BEAst Validation portal</a:t>
                      </a:r>
                      <a:endParaRPr lang="en-US" sz="1800" b="0" noProof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noProof="0" dirty="0" smtClean="0">
                          <a:latin typeface="+mn-lt"/>
                        </a:rPr>
                        <a:t>Communication test.</a:t>
                      </a:r>
                      <a:r>
                        <a:rPr lang="en-US" sz="1800" b="0" baseline="0" noProof="0" dirty="0" smtClean="0">
                          <a:latin typeface="+mn-lt"/>
                        </a:rPr>
                        <a:t> Use</a:t>
                      </a:r>
                      <a:r>
                        <a:rPr lang="en-US" sz="1800" b="0" noProof="0" dirty="0" smtClean="0">
                          <a:latin typeface="+mn-lt"/>
                        </a:rPr>
                        <a:t> PEPPOL to send messages to your own company</a:t>
                      </a:r>
                      <a:endParaRPr lang="en-US" sz="1800" b="0" noProof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noProof="0" dirty="0" smtClean="0">
                          <a:latin typeface="+mn-lt"/>
                        </a:rPr>
                        <a:t>Transfer test files via e-mail</a:t>
                      </a:r>
                      <a:endParaRPr lang="en-US" sz="1800" b="0" noProof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noProof="0" dirty="0" smtClean="0"/>
                        <a:t>Transfer test file via PEPPOL or other communication method</a:t>
                      </a:r>
                      <a:endParaRPr lang="en-US" sz="1800" b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noProof="0" dirty="0" smtClean="0">
                          <a:latin typeface="+mn-lt"/>
                        </a:rPr>
                        <a:t>Test with high volumes</a:t>
                      </a:r>
                      <a:endParaRPr lang="en-US" sz="1800" b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noProof="0" dirty="0" smtClean="0">
                          <a:latin typeface="+mn-lt"/>
                        </a:rPr>
                        <a:t>Connect pilot projects with low extent</a:t>
                      </a:r>
                      <a:endParaRPr lang="en-US" sz="1800" b="0" noProof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noProof="0" dirty="0" smtClean="0">
                          <a:latin typeface="+mn-lt"/>
                        </a:rPr>
                        <a:t>Follow-up, adjust and connect more units</a:t>
                      </a:r>
                      <a:endParaRPr lang="en-US" sz="1800" b="0" noProof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7804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6. Next step and agreed issues for next meeting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123861"/>
              </p:ext>
            </p:extLst>
          </p:nvPr>
        </p:nvGraphicFramePr>
        <p:xfrm>
          <a:off x="611560" y="1772816"/>
          <a:ext cx="777686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1584176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To do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Party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Time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New meeting, web or physical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Both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1/11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Send test order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Buyer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5/10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Test printout of BEAst Label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Supplier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12/10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Etc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Etc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74214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References</a:t>
            </a:r>
            <a:endParaRPr lang="en-US" sz="2800" dirty="0" smtClean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129954" y="6605589"/>
            <a:ext cx="619858" cy="180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70CA9D0F-8739-43C1-890D-515A07496CED}" type="slidenum">
              <a:rPr lang="sv-SE" sz="900">
                <a:latin typeface="+mj-lt"/>
                <a:cs typeface="+mn-cs"/>
              </a:rPr>
              <a:pPr algn="r">
                <a:defRPr/>
              </a:pPr>
              <a:t>17</a:t>
            </a:fld>
            <a:endParaRPr lang="sv-SE" sz="900">
              <a:latin typeface="+mj-lt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71600" y="1916832"/>
            <a:ext cx="7581900" cy="280076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42900" indent="-3429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Wingdings" pitchFamily="2" charset="2"/>
              <a:buChar char="§"/>
            </a:pPr>
            <a:r>
              <a:rPr lang="en-US" sz="2000" b="0" dirty="0" smtClean="0">
                <a:latin typeface="+mn-lt"/>
              </a:rPr>
              <a:t>BEAst Supply Material standard: </a:t>
            </a:r>
            <a:r>
              <a:rPr lang="en-US" sz="1000" b="0" dirty="0" smtClean="0">
                <a:hlinkClick r:id="rId2"/>
              </a:rPr>
              <a:t>https://beast.se/standarder/beast-supply-material/</a:t>
            </a:r>
            <a:r>
              <a:rPr lang="en-US" sz="2000" b="0" dirty="0" smtClean="0">
                <a:latin typeface="+mn-lt"/>
              </a:rPr>
              <a:t>, both process description, message specifications and implementation guides</a:t>
            </a:r>
          </a:p>
          <a:p>
            <a:pPr marL="342900" indent="-3429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Wingdings" pitchFamily="2" charset="2"/>
              <a:buChar char="§"/>
            </a:pPr>
            <a:r>
              <a:rPr lang="en-US" sz="2000" b="0" dirty="0" smtClean="0">
                <a:latin typeface="+mn-lt"/>
              </a:rPr>
              <a:t>BEAst Validation portal at: </a:t>
            </a:r>
            <a:r>
              <a:rPr lang="en-US" sz="1000" b="0" dirty="0" smtClean="0">
                <a:hlinkClick r:id="rId3"/>
              </a:rPr>
              <a:t>https://validator.logiq.no/</a:t>
            </a:r>
            <a:r>
              <a:rPr lang="en-US" sz="2000" b="0" dirty="0" smtClean="0">
                <a:latin typeface="+mn-lt"/>
              </a:rPr>
              <a:t>.</a:t>
            </a:r>
          </a:p>
          <a:p>
            <a:pPr marL="342900" indent="-3429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Wingdings" pitchFamily="2" charset="2"/>
              <a:buChar char="§"/>
            </a:pPr>
            <a:r>
              <a:rPr lang="en-US" sz="2000" b="0" dirty="0" smtClean="0">
                <a:latin typeface="+mn-lt"/>
              </a:rPr>
              <a:t>Check list for implementers planning: </a:t>
            </a:r>
            <a:r>
              <a:rPr lang="en-US" sz="1000" b="0" dirty="0" smtClean="0">
                <a:hlinkClick r:id="rId2"/>
              </a:rPr>
              <a:t>https://beast.se/standarder/beast-supply-material/</a:t>
            </a:r>
            <a:r>
              <a:rPr lang="en-US" sz="1000" b="0" dirty="0" smtClean="0"/>
              <a:t> </a:t>
            </a:r>
            <a:endParaRPr lang="en-US" sz="2000" b="0" dirty="0" smtClean="0">
              <a:latin typeface="+mn-lt"/>
            </a:endParaRPr>
          </a:p>
          <a:p>
            <a:pPr marL="342900" indent="-3429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Wingdings" pitchFamily="2" charset="2"/>
              <a:buChar char="§"/>
            </a:pPr>
            <a:r>
              <a:rPr lang="en-US" sz="2000" b="0" dirty="0" smtClean="0">
                <a:latin typeface="+mn-lt"/>
              </a:rPr>
              <a:t>BEAst Portal at: </a:t>
            </a:r>
            <a:r>
              <a:rPr lang="en-US" sz="1000" b="0" dirty="0" smtClean="0">
                <a:hlinkClick r:id="rId4"/>
              </a:rPr>
              <a:t>https://www.beastportal.com/</a:t>
            </a:r>
            <a:r>
              <a:rPr lang="en-US" sz="1000" b="0" dirty="0" smtClean="0"/>
              <a:t>.</a:t>
            </a:r>
            <a:endParaRPr lang="en-US" sz="1000" b="0" dirty="0" smtClean="0">
              <a:latin typeface="+mn-lt"/>
            </a:endParaRPr>
          </a:p>
          <a:p>
            <a:pPr marL="342900" indent="-3429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Wingdings" pitchFamily="2" charset="2"/>
              <a:buChar char="§"/>
            </a:pPr>
            <a:r>
              <a:rPr lang="en-US" sz="2000" b="0" dirty="0" smtClean="0">
                <a:latin typeface="+mn-lt"/>
              </a:rPr>
              <a:t>BEAst PEPPOL at: </a:t>
            </a:r>
            <a:r>
              <a:rPr lang="en-US" sz="1000" b="0" dirty="0" smtClean="0">
                <a:hlinkClick r:id="rId5"/>
              </a:rPr>
              <a:t>https://beast.se/tjanster/beast-peppol-tjanst</a:t>
            </a:r>
            <a:r>
              <a:rPr lang="en-US" sz="900" b="0" dirty="0" smtClean="0">
                <a:hlinkClick r:id="rId5"/>
              </a:rPr>
              <a:t>/</a:t>
            </a:r>
            <a:r>
              <a:rPr lang="en-US" sz="2000" b="0" dirty="0" smtClean="0">
                <a:latin typeface="+mn-lt"/>
              </a:rPr>
              <a:t>, and p</a:t>
            </a:r>
            <a:r>
              <a:rPr lang="en-US" sz="2000" b="0" dirty="0" smtClean="0">
                <a:latin typeface="+mn-lt"/>
              </a:rPr>
              <a:t>rices, registration </a:t>
            </a:r>
            <a:r>
              <a:rPr lang="en-US" sz="2000" b="0" dirty="0" err="1" smtClean="0">
                <a:latin typeface="+mn-lt"/>
              </a:rPr>
              <a:t>etc</a:t>
            </a:r>
            <a:r>
              <a:rPr lang="en-US" sz="2000" b="0" dirty="0" smtClean="0">
                <a:latin typeface="+mn-lt"/>
              </a:rPr>
              <a:t> at: </a:t>
            </a:r>
            <a:r>
              <a:rPr lang="en-US" sz="1000" b="0" dirty="0" smtClean="0">
                <a:hlinkClick r:id="rId6"/>
              </a:rPr>
              <a:t>http://www.galaxygw.com/beast/</a:t>
            </a:r>
            <a:r>
              <a:rPr lang="en-US" sz="2000" b="0" dirty="0" smtClean="0">
                <a:latin typeface="+mn-lt"/>
              </a:rPr>
              <a:t>. 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863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111990-DD5D-4A02-81B7-FDAEBEF9097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ontact with BEAst</a:t>
            </a:r>
            <a:endParaRPr lang="en-US" dirty="0" smtClean="0"/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6912768" cy="3001888"/>
          </a:xfrm>
        </p:spPr>
        <p:txBody>
          <a:bodyPr/>
          <a:lstStyle/>
          <a:p>
            <a:endParaRPr lang="sv-SE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Web site		www.beast.se.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 			www.beastportal.com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</a:t>
            </a:r>
            <a:r>
              <a:rPr lang="en-US" dirty="0" smtClean="0"/>
              <a:t>ontact		info@beast.se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7526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Agenda for </a:t>
            </a:r>
            <a:r>
              <a:rPr lang="en-GB" dirty="0" smtClean="0"/>
              <a:t>meetings </a:t>
            </a:r>
            <a:r>
              <a:rPr lang="en-GB" dirty="0" smtClean="0"/>
              <a:t>when </a:t>
            </a:r>
            <a:r>
              <a:rPr lang="en-GB" dirty="0" smtClean="0"/>
              <a:t>integrating </a:t>
            </a:r>
            <a:r>
              <a:rPr lang="en-GB" dirty="0" smtClean="0"/>
              <a:t>with BEAst Supply Material</a:t>
            </a:r>
            <a:endParaRPr lang="en-GB" sz="2000" dirty="0" smtClean="0">
              <a:solidFill>
                <a:srgbClr val="FF0000"/>
              </a:solidFill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="" xmlns:a16="http://schemas.microsoft.com/office/drawing/2014/main" id="{A50D1663-D290-7548-931A-99A82B1729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844824"/>
            <a:ext cx="2792473" cy="1450126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13312" y="2276872"/>
            <a:ext cx="4968552" cy="224676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rabicPeriod"/>
            </a:pPr>
            <a:r>
              <a:rPr lang="en-GB" sz="2000" b="0" dirty="0" smtClean="0">
                <a:latin typeface="+mn-lt"/>
              </a:rPr>
              <a:t>Meeting and project participants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rabicPeriod"/>
            </a:pPr>
            <a:r>
              <a:rPr lang="en-GB" sz="2000" b="0" dirty="0" smtClean="0">
                <a:latin typeface="+mn-lt"/>
              </a:rPr>
              <a:t>Background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rabicPeriod"/>
            </a:pPr>
            <a:r>
              <a:rPr lang="en-GB" sz="2000" b="0" dirty="0" smtClean="0">
                <a:latin typeface="+mn-lt"/>
              </a:rPr>
              <a:t>Targets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rabicPeriod"/>
            </a:pPr>
            <a:r>
              <a:rPr lang="en-GB" sz="2000" b="0" dirty="0" smtClean="0">
                <a:latin typeface="+mn-lt"/>
              </a:rPr>
              <a:t>Current status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rabicPeriod"/>
            </a:pPr>
            <a:r>
              <a:rPr lang="en-GB" sz="2000" b="0" dirty="0" smtClean="0">
                <a:latin typeface="+mn-lt"/>
              </a:rPr>
              <a:t>Implementation plan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rabicPeriod"/>
            </a:pPr>
            <a:r>
              <a:rPr lang="en-GB" sz="2000" b="0" dirty="0" smtClean="0">
                <a:latin typeface="+mn-lt"/>
              </a:rPr>
              <a:t>Next step</a:t>
            </a:r>
            <a:endParaRPr lang="en-GB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174503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1. Meeting and project participants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829267"/>
              </p:ext>
            </p:extLst>
          </p:nvPr>
        </p:nvGraphicFramePr>
        <p:xfrm>
          <a:off x="980037" y="1988840"/>
          <a:ext cx="7056783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655859"/>
                <a:gridCol w="27447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Role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Buyer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Supplier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Purchasing/ Sales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Logistics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IT / integration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Other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55176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2. Background to the project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144623"/>
              </p:ext>
            </p:extLst>
          </p:nvPr>
        </p:nvGraphicFramePr>
        <p:xfrm>
          <a:off x="1043608" y="1556792"/>
          <a:ext cx="705678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655859"/>
                <a:gridCol w="2744740"/>
              </a:tblGrid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Buyer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Supplier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Expectations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Targets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96022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3. Targets for the project, </a:t>
            </a:r>
            <a:r>
              <a:rPr lang="en-US" i="1" dirty="0" smtClean="0"/>
              <a:t>example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314472"/>
              </p:ext>
            </p:extLst>
          </p:nvPr>
        </p:nvGraphicFramePr>
        <p:xfrm>
          <a:off x="827583" y="1556792"/>
          <a:ext cx="7272808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1"/>
                <a:gridCol w="2643844"/>
                <a:gridCol w="2828763"/>
              </a:tblGrid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Buyer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Supplier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Suggested start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2019-09-01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Suggested end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2019-12-01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Problems to solve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Apartment packed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Integrated orders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etc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8700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4. Current status for the buyer, </a:t>
            </a:r>
            <a:r>
              <a:rPr lang="en-US" i="1" dirty="0" smtClean="0"/>
              <a:t>to edit and add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43608" y="2204864"/>
            <a:ext cx="7272808" cy="33547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en-US" sz="2000" b="0" dirty="0" smtClean="0">
                <a:latin typeface="+mn-lt"/>
              </a:rPr>
              <a:t>Supports following messages:</a:t>
            </a:r>
          </a:p>
          <a:p>
            <a:pPr marL="914400" lvl="1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Delivery plan</a:t>
            </a:r>
            <a:endParaRPr lang="en-US" sz="2000" b="0" dirty="0" smtClean="0">
              <a:latin typeface="+mn-lt"/>
            </a:endParaRPr>
          </a:p>
          <a:p>
            <a:pPr marL="914400" lvl="1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Order</a:t>
            </a:r>
            <a:endParaRPr lang="en-US" sz="2000" b="0" dirty="0" smtClean="0">
              <a:latin typeface="+mn-lt"/>
            </a:endParaRPr>
          </a:p>
          <a:p>
            <a:pPr marL="914400" lvl="1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i="1" dirty="0" smtClean="0">
                <a:latin typeface="+mn-lt"/>
              </a:rPr>
              <a:t>To continue</a:t>
            </a:r>
            <a:r>
              <a:rPr lang="en-US" sz="2000" b="0" dirty="0" smtClean="0">
                <a:latin typeface="+mn-lt"/>
              </a:rPr>
              <a:t>…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en-US" sz="2000" b="0" dirty="0" smtClean="0">
                <a:latin typeface="+mn-lt"/>
              </a:rPr>
              <a:t>Version to be used: 3.0.1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en-US" sz="2000" b="0" dirty="0" smtClean="0">
                <a:latin typeface="+mn-lt"/>
              </a:rPr>
              <a:t>Uses PEPPOL and BEAst access point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en-US" sz="2000" b="0" dirty="0" smtClean="0">
                <a:latin typeface="+mn-lt"/>
              </a:rPr>
              <a:t>Use GLN 73xxxxxxxxxxx as PEPPOL id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en-US" sz="2000" b="0" dirty="0" smtClean="0">
                <a:latin typeface="+mn-lt"/>
              </a:rPr>
              <a:t>Use BEAst Label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en-US" sz="2000" b="0" dirty="0" err="1" smtClean="0">
                <a:latin typeface="+mn-lt"/>
              </a:rPr>
              <a:t>etc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461536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4. Current status for the supplier, </a:t>
            </a:r>
            <a:r>
              <a:rPr lang="en-US" i="1" dirty="0" smtClean="0"/>
              <a:t>to edit and add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43608" y="2204864"/>
            <a:ext cx="7272808" cy="298543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en-US" sz="2000" b="0" dirty="0" smtClean="0"/>
              <a:t>Supports following messages</a:t>
            </a:r>
            <a:r>
              <a:rPr lang="en-US" sz="2000" b="0" dirty="0" smtClean="0">
                <a:latin typeface="+mn-lt"/>
              </a:rPr>
              <a:t>:</a:t>
            </a:r>
          </a:p>
          <a:p>
            <a:pPr marL="914400" lvl="1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Order</a:t>
            </a:r>
          </a:p>
          <a:p>
            <a:pPr marL="914400" lvl="1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Order response</a:t>
            </a:r>
            <a:endParaRPr lang="en-US" sz="2000" b="0" dirty="0" smtClean="0">
              <a:latin typeface="+mn-lt"/>
            </a:endParaRPr>
          </a:p>
          <a:p>
            <a:pPr marL="914400" lvl="1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0" i="1" dirty="0" smtClean="0">
                <a:latin typeface="+mn-lt"/>
              </a:rPr>
              <a:t>To continue</a:t>
            </a:r>
            <a:r>
              <a:rPr lang="en-US" sz="2000" b="0" dirty="0" smtClean="0">
                <a:latin typeface="+mn-lt"/>
              </a:rPr>
              <a:t>…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en-US" sz="2000" b="0" dirty="0" smtClean="0"/>
              <a:t>Version to be used: BEAst </a:t>
            </a:r>
            <a:r>
              <a:rPr lang="en-US" sz="2000" b="0" dirty="0" smtClean="0">
                <a:latin typeface="+mn-lt"/>
              </a:rPr>
              <a:t>3.0.1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en-US" sz="2000" b="0" dirty="0" smtClean="0">
                <a:latin typeface="+mn-lt"/>
              </a:rPr>
              <a:t>Uses PEPPOL </a:t>
            </a:r>
            <a:r>
              <a:rPr lang="en-US" sz="2000" b="0" dirty="0" smtClean="0"/>
              <a:t>and BEAst access point</a:t>
            </a:r>
            <a:endParaRPr lang="en-US" sz="2000" b="0" dirty="0" smtClean="0">
              <a:latin typeface="+mn-lt"/>
            </a:endParaRP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en-US" sz="2000" b="0" dirty="0" smtClean="0">
                <a:latin typeface="+mn-lt"/>
              </a:rPr>
              <a:t>Use GLN </a:t>
            </a:r>
            <a:r>
              <a:rPr lang="en-US" sz="2000" b="0" dirty="0" err="1" smtClean="0">
                <a:latin typeface="+mn-lt"/>
              </a:rPr>
              <a:t>xxxxxxxxxxxxx</a:t>
            </a:r>
            <a:r>
              <a:rPr lang="en-US" sz="2000" b="0" dirty="0" smtClean="0">
                <a:latin typeface="+mn-lt"/>
              </a:rPr>
              <a:t> as PEPPOL id</a:t>
            </a:r>
          </a:p>
          <a:p>
            <a:pPr marL="457200" indent="-457200" algn="l" defTabSz="762000">
              <a:lnSpc>
                <a:spcPct val="100000"/>
              </a:lnSpc>
              <a:spcBef>
                <a:spcPct val="20000"/>
              </a:spcBef>
              <a:buClr>
                <a:srgbClr val="3773A5"/>
              </a:buClr>
              <a:buSzPct val="100000"/>
              <a:buFont typeface="+mj-lt"/>
              <a:buAutoNum type="alphaLcPeriod"/>
            </a:pPr>
            <a:r>
              <a:rPr lang="en-US" sz="2000" b="0" dirty="0" err="1" smtClean="0">
                <a:latin typeface="+mn-lt"/>
              </a:rPr>
              <a:t>etc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495763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4. Buyers conditions for order message, </a:t>
            </a:r>
            <a:r>
              <a:rPr lang="en-US" i="1" dirty="0" smtClean="0"/>
              <a:t>example to edit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13"/>
          <p:cNvSpPr txBox="1">
            <a:spLocks/>
          </p:cNvSpPr>
          <p:nvPr/>
        </p:nvSpPr>
        <p:spPr bwMode="auto">
          <a:xfrm>
            <a:off x="755576" y="1700809"/>
            <a:ext cx="7819536" cy="3384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773A5"/>
              </a:buClr>
              <a:buSzPct val="10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en-US" b="0" dirty="0" smtClean="0"/>
              <a:t>Orders with [</a:t>
            </a:r>
            <a:r>
              <a:rPr lang="en-US" b="0" i="1" dirty="0" smtClean="0"/>
              <a:t>supplier or GTIN</a:t>
            </a:r>
            <a:r>
              <a:rPr lang="en-US" b="0" dirty="0" smtClean="0"/>
              <a:t>] article numbers and/or properties</a:t>
            </a:r>
          </a:p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en-US" b="0" dirty="0" smtClean="0"/>
              <a:t>Support BEAst version 3.0.1 </a:t>
            </a:r>
          </a:p>
          <a:p>
            <a:pPr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0" dirty="0" smtClean="0"/>
              <a:t>XML schema at: </a:t>
            </a:r>
            <a:r>
              <a:rPr lang="en-US" sz="1000" b="0" dirty="0" smtClean="0">
                <a:hlinkClick r:id="rId3"/>
              </a:rPr>
              <a:t>https://beast.se/wp-content/uploads/2019/02/BEAst-Supply-Material-Order.xsd</a:t>
            </a:r>
            <a:endParaRPr lang="en-US" sz="1000" b="0" dirty="0" smtClean="0"/>
          </a:p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en-US" b="0" dirty="0" smtClean="0"/>
              <a:t>Can create example order and send to [</a:t>
            </a:r>
            <a:r>
              <a:rPr lang="en-US" b="0" i="1" dirty="0" smtClean="0"/>
              <a:t>supplier</a:t>
            </a:r>
            <a:r>
              <a:rPr lang="en-US" b="0" dirty="0" smtClean="0"/>
              <a:t>]</a:t>
            </a:r>
          </a:p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en-US" b="0" dirty="0" smtClean="0"/>
              <a:t>[</a:t>
            </a:r>
            <a:r>
              <a:rPr lang="en-US" b="0" i="1" dirty="0" smtClean="0"/>
              <a:t>Supplier</a:t>
            </a:r>
            <a:r>
              <a:rPr lang="en-US" b="0" dirty="0" smtClean="0"/>
              <a:t>] to receive destination data per order line</a:t>
            </a:r>
          </a:p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en-US" b="0" dirty="0" err="1" smtClean="0"/>
              <a:t>etc</a:t>
            </a:r>
            <a:endParaRPr lang="en-US" b="0" dirty="0" smtClean="0"/>
          </a:p>
          <a:p>
            <a:pPr algn="l">
              <a:lnSpc>
                <a:spcPct val="100000"/>
              </a:lnSpc>
            </a:pP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9407380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Platshållare för bildnummer 4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C2420A54-8FB1-4ADC-9728-DBE64B65E202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499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4. </a:t>
            </a:r>
            <a:r>
              <a:rPr lang="en-US" dirty="0" smtClean="0"/>
              <a:t>Suppliers conditions </a:t>
            </a:r>
            <a:r>
              <a:rPr lang="en-US" dirty="0"/>
              <a:t>for order, </a:t>
            </a:r>
            <a:r>
              <a:rPr lang="en-US" i="1" dirty="0"/>
              <a:t>example to edit</a:t>
            </a:r>
            <a:endParaRPr lang="sv-SE" sz="2000" i="1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13"/>
          <p:cNvSpPr txBox="1">
            <a:spLocks/>
          </p:cNvSpPr>
          <p:nvPr/>
        </p:nvSpPr>
        <p:spPr bwMode="auto">
          <a:xfrm>
            <a:off x="755576" y="1700809"/>
            <a:ext cx="7819536" cy="3384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7620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773A5"/>
              </a:buClr>
              <a:buSzPct val="10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-457200" algn="l">
              <a:lnSpc>
                <a:spcPct val="100000"/>
              </a:lnSpc>
              <a:buFont typeface="+mj-lt"/>
              <a:buAutoNum type="alphaLcPeriod"/>
            </a:pPr>
            <a:r>
              <a:rPr lang="en-US" b="0" i="1" dirty="0" smtClean="0"/>
              <a:t>To fill in as in previous slide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424624081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werpoint">
  <a:themeElements>
    <a:clrScheme name="">
      <a:dk1>
        <a:srgbClr val="000000"/>
      </a:dk1>
      <a:lt1>
        <a:srgbClr val="FFFFFF"/>
      </a:lt1>
      <a:dk2>
        <a:srgbClr val="000000"/>
      </a:dk2>
      <a:lt2>
        <a:srgbClr val="080808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6BF69"/>
            </a:gs>
            <a:gs pos="100000">
              <a:srgbClr val="F6BF69">
                <a:gamma/>
                <a:tint val="0"/>
                <a:invGamma/>
              </a:srgbClr>
            </a:gs>
          </a:gsLst>
          <a:lin ang="0" scaled="1"/>
        </a:gra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>
          <a:outerShdw dist="38099" dir="2700000" algn="ctr" rotWithShape="0">
            <a:srgbClr val="985A00">
              <a:alpha val="74998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5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6BF69"/>
            </a:gs>
            <a:gs pos="100000">
              <a:srgbClr val="F6BF69">
                <a:gamma/>
                <a:tint val="0"/>
                <a:invGamma/>
              </a:srgbClr>
            </a:gs>
          </a:gsLst>
          <a:lin ang="0" scaled="1"/>
        </a:gra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>
          <a:outerShdw dist="38099" dir="2700000" algn="ctr" rotWithShape="0">
            <a:srgbClr val="985A00">
              <a:alpha val="74998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5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Backup:Dokument: Jobb:Beast:PPT:BilderREV.ppt</Template>
  <TotalTime>5314</TotalTime>
  <Words>586</Words>
  <Application>Microsoft Office PowerPoint</Application>
  <PresentationFormat>Bildspel på skärmen (4:3)</PresentationFormat>
  <Paragraphs>161</Paragraphs>
  <Slides>18</Slides>
  <Notes>16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Anpassad formgivning</vt:lpstr>
      <vt:lpstr>Powerpoint</vt:lpstr>
      <vt:lpstr>PowerPoint-presentation</vt:lpstr>
      <vt:lpstr>Agenda for meetings when integrating with BEAst Supply Material</vt:lpstr>
      <vt:lpstr>1. Meeting and project participants</vt:lpstr>
      <vt:lpstr>2. Background to the project</vt:lpstr>
      <vt:lpstr>3. Targets for the project, example</vt:lpstr>
      <vt:lpstr>4. Current status for the buyer, to edit and add</vt:lpstr>
      <vt:lpstr>4. Current status for the supplier, to edit and add</vt:lpstr>
      <vt:lpstr>4. Buyers conditions for order message, example to edit</vt:lpstr>
      <vt:lpstr>4. Suppliers conditions for order, example to edit</vt:lpstr>
      <vt:lpstr>4. Buyers conditions for order change, example to edit</vt:lpstr>
      <vt:lpstr>4. Suppliers conditions for order change, example to edit</vt:lpstr>
      <vt:lpstr>5. Implementation plan, rough example</vt:lpstr>
      <vt:lpstr>5. List of buying units (if applicable)</vt:lpstr>
      <vt:lpstr>5. List of suppliers units (if applicable)</vt:lpstr>
      <vt:lpstr>5. Tests and pilots</vt:lpstr>
      <vt:lpstr>6. Next step and agreed issues for next meeting</vt:lpstr>
      <vt:lpstr>References</vt:lpstr>
      <vt:lpstr>Contact with BEAst</vt:lpstr>
    </vt:vector>
  </TitlesOfParts>
  <Company>MediaCIty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 Fredholm</cp:lastModifiedBy>
  <cp:revision>365</cp:revision>
  <dcterms:modified xsi:type="dcterms:W3CDTF">2019-09-20T11:11:35Z</dcterms:modified>
</cp:coreProperties>
</file>